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484675"/>
  <p:notesSz cx="6797675" cy="9926638"/>
  <p:defaultTextStyle>
    <a:defPPr>
      <a:defRPr lang="en-AU"/>
    </a:defPPr>
    <a:lvl1pPr algn="l" defTabSz="4157663" rtl="0" fontAlgn="base">
      <a:spcBef>
        <a:spcPct val="0"/>
      </a:spcBef>
      <a:spcAft>
        <a:spcPct val="0"/>
      </a:spcAft>
      <a:defRPr sz="8200" kern="1200">
        <a:solidFill>
          <a:schemeClr val="tx1"/>
        </a:solidFill>
        <a:latin typeface="Arial" panose="020B0604020202020204" pitchFamily="34" charset="0"/>
        <a:ea typeface="+mn-ea"/>
        <a:cs typeface="+mn-cs"/>
      </a:defRPr>
    </a:lvl1pPr>
    <a:lvl2pPr marL="2078038" indent="-1620838" algn="l" defTabSz="4157663" rtl="0" fontAlgn="base">
      <a:spcBef>
        <a:spcPct val="0"/>
      </a:spcBef>
      <a:spcAft>
        <a:spcPct val="0"/>
      </a:spcAft>
      <a:defRPr sz="8200" kern="1200">
        <a:solidFill>
          <a:schemeClr val="tx1"/>
        </a:solidFill>
        <a:latin typeface="Arial" panose="020B0604020202020204" pitchFamily="34" charset="0"/>
        <a:ea typeface="+mn-ea"/>
        <a:cs typeface="+mn-cs"/>
      </a:defRPr>
    </a:lvl2pPr>
    <a:lvl3pPr marL="4157663" indent="-3243263" algn="l" defTabSz="4157663" rtl="0" fontAlgn="base">
      <a:spcBef>
        <a:spcPct val="0"/>
      </a:spcBef>
      <a:spcAft>
        <a:spcPct val="0"/>
      </a:spcAft>
      <a:defRPr sz="8200" kern="1200">
        <a:solidFill>
          <a:schemeClr val="tx1"/>
        </a:solidFill>
        <a:latin typeface="Arial" panose="020B0604020202020204" pitchFamily="34" charset="0"/>
        <a:ea typeface="+mn-ea"/>
        <a:cs typeface="+mn-cs"/>
      </a:defRPr>
    </a:lvl3pPr>
    <a:lvl4pPr marL="6235700" indent="-4864100" algn="l" defTabSz="4157663" rtl="0" fontAlgn="base">
      <a:spcBef>
        <a:spcPct val="0"/>
      </a:spcBef>
      <a:spcAft>
        <a:spcPct val="0"/>
      </a:spcAft>
      <a:defRPr sz="8200" kern="1200">
        <a:solidFill>
          <a:schemeClr val="tx1"/>
        </a:solidFill>
        <a:latin typeface="Arial" panose="020B0604020202020204" pitchFamily="34" charset="0"/>
        <a:ea typeface="+mn-ea"/>
        <a:cs typeface="+mn-cs"/>
      </a:defRPr>
    </a:lvl4pPr>
    <a:lvl5pPr marL="8315325" indent="-6486525" algn="l" defTabSz="4157663" rtl="0" fontAlgn="base">
      <a:spcBef>
        <a:spcPct val="0"/>
      </a:spcBef>
      <a:spcAft>
        <a:spcPct val="0"/>
      </a:spcAft>
      <a:defRPr sz="8200" kern="1200">
        <a:solidFill>
          <a:schemeClr val="tx1"/>
        </a:solidFill>
        <a:latin typeface="Arial" panose="020B0604020202020204" pitchFamily="34" charset="0"/>
        <a:ea typeface="+mn-ea"/>
        <a:cs typeface="+mn-cs"/>
      </a:defRPr>
    </a:lvl5pPr>
    <a:lvl6pPr marL="2286000" algn="l" defTabSz="914400" rtl="0" eaLnBrk="1" latinLnBrk="0" hangingPunct="1">
      <a:defRPr sz="8200" kern="1200">
        <a:solidFill>
          <a:schemeClr val="tx1"/>
        </a:solidFill>
        <a:latin typeface="Arial" panose="020B0604020202020204" pitchFamily="34" charset="0"/>
        <a:ea typeface="+mn-ea"/>
        <a:cs typeface="+mn-cs"/>
      </a:defRPr>
    </a:lvl6pPr>
    <a:lvl7pPr marL="2743200" algn="l" defTabSz="914400" rtl="0" eaLnBrk="1" latinLnBrk="0" hangingPunct="1">
      <a:defRPr sz="8200" kern="1200">
        <a:solidFill>
          <a:schemeClr val="tx1"/>
        </a:solidFill>
        <a:latin typeface="Arial" panose="020B0604020202020204" pitchFamily="34" charset="0"/>
        <a:ea typeface="+mn-ea"/>
        <a:cs typeface="+mn-cs"/>
      </a:defRPr>
    </a:lvl7pPr>
    <a:lvl8pPr marL="3200400" algn="l" defTabSz="914400" rtl="0" eaLnBrk="1" latinLnBrk="0" hangingPunct="1">
      <a:defRPr sz="8200" kern="1200">
        <a:solidFill>
          <a:schemeClr val="tx1"/>
        </a:solidFill>
        <a:latin typeface="Arial" panose="020B0604020202020204" pitchFamily="34" charset="0"/>
        <a:ea typeface="+mn-ea"/>
        <a:cs typeface="+mn-cs"/>
      </a:defRPr>
    </a:lvl8pPr>
    <a:lvl9pPr marL="3657600" algn="l" defTabSz="914400" rtl="0" eaLnBrk="1" latinLnBrk="0" hangingPunct="1">
      <a:defRPr sz="8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p:cViewPr varScale="1">
        <p:scale>
          <a:sx n="22" d="100"/>
          <a:sy n="22" d="100"/>
        </p:scale>
        <p:origin x="169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6506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pSp>
        <p:nvGrpSpPr>
          <p:cNvPr id="15" name="Group 110"/>
          <p:cNvGrpSpPr>
            <a:grpSpLocks/>
          </p:cNvGrpSpPr>
          <p:nvPr/>
        </p:nvGrpSpPr>
        <p:grpSpPr bwMode="auto">
          <a:xfrm>
            <a:off x="-23813" y="0"/>
            <a:ext cx="30318076" cy="39739888"/>
            <a:chOff x="-15" y="0"/>
            <a:chExt cx="19098" cy="25033"/>
          </a:xfrm>
        </p:grpSpPr>
        <p:sp>
          <p:nvSpPr>
            <p:cNvPr id="16" name="AutoShape 22"/>
            <p:cNvSpPr>
              <a:spLocks noChangeAspect="1" noChangeArrowheads="1" noTextEdit="1"/>
            </p:cNvSpPr>
            <p:nvPr userDrawn="1"/>
          </p:nvSpPr>
          <p:spPr bwMode="auto">
            <a:xfrm>
              <a:off x="-15" y="0"/>
              <a:ext cx="19095" cy="5741"/>
            </a:xfrm>
            <a:prstGeom prst="rect">
              <a:avLst/>
            </a:prstGeom>
            <a:noFill/>
            <a:ln>
              <a:noFill/>
            </a:ln>
            <a:extLst/>
          </p:spPr>
          <p:txBody>
            <a:bodyPr/>
            <a:lstStyle/>
            <a:p>
              <a:pPr defTabSz="4157960" fontAlgn="auto">
                <a:spcBef>
                  <a:spcPts val="0"/>
                </a:spcBef>
                <a:spcAft>
                  <a:spcPts val="0"/>
                </a:spcAft>
                <a:defRPr/>
              </a:pPr>
              <a:endParaRPr lang="en-AU" dirty="0">
                <a:latin typeface="+mn-lt"/>
              </a:endParaRPr>
            </a:p>
          </p:txBody>
        </p:sp>
        <p:sp>
          <p:nvSpPr>
            <p:cNvPr id="17" name="Rectangle 24"/>
            <p:cNvSpPr>
              <a:spLocks noChangeArrowheads="1"/>
            </p:cNvSpPr>
            <p:nvPr userDrawn="1"/>
          </p:nvSpPr>
          <p:spPr bwMode="auto">
            <a:xfrm>
              <a:off x="-15" y="0"/>
              <a:ext cx="19095" cy="4684"/>
            </a:xfrm>
            <a:prstGeom prst="rect">
              <a:avLst/>
            </a:pr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18" name="Rectangle 25"/>
            <p:cNvSpPr>
              <a:spLocks noChangeArrowheads="1"/>
            </p:cNvSpPr>
            <p:nvPr userDrawn="1"/>
          </p:nvSpPr>
          <p:spPr bwMode="auto">
            <a:xfrm>
              <a:off x="-15" y="0"/>
              <a:ext cx="19095" cy="4684"/>
            </a:xfrm>
            <a:prstGeom prst="rect">
              <a:avLst/>
            </a:prstGeom>
            <a:noFill/>
            <a:ln>
              <a:noFill/>
            </a:ln>
            <a:extLst/>
          </p:spPr>
          <p:txBody>
            <a:bodyPr/>
            <a:lstStyle/>
            <a:p>
              <a:pPr defTabSz="4157960" fontAlgn="auto">
                <a:spcBef>
                  <a:spcPts val="0"/>
                </a:spcBef>
                <a:spcAft>
                  <a:spcPts val="0"/>
                </a:spcAft>
                <a:defRPr/>
              </a:pPr>
              <a:endParaRPr lang="en-AU" dirty="0">
                <a:latin typeface="+mn-lt"/>
              </a:endParaRPr>
            </a:p>
          </p:txBody>
        </p:sp>
        <p:sp>
          <p:nvSpPr>
            <p:cNvPr id="19" name="Freeform 26"/>
            <p:cNvSpPr>
              <a:spLocks noEditPoints="1"/>
            </p:cNvSpPr>
            <p:nvPr userDrawn="1"/>
          </p:nvSpPr>
          <p:spPr bwMode="auto">
            <a:xfrm>
              <a:off x="-15" y="3982"/>
              <a:ext cx="19095" cy="1757"/>
            </a:xfrm>
            <a:custGeom>
              <a:avLst/>
              <a:gdLst>
                <a:gd name="T0" fmla="*/ 7835 w 9540"/>
                <a:gd name="T1" fmla="*/ 351 h 878"/>
                <a:gd name="T2" fmla="*/ 0 w 9540"/>
                <a:gd name="T3" fmla="*/ 351 h 878"/>
                <a:gd name="T4" fmla="*/ 0 w 9540"/>
                <a:gd name="T5" fmla="*/ 408 h 878"/>
                <a:gd name="T6" fmla="*/ 6985 w 9540"/>
                <a:gd name="T7" fmla="*/ 408 h 878"/>
                <a:gd name="T8" fmla="*/ 7835 w 9540"/>
                <a:gd name="T9" fmla="*/ 351 h 878"/>
                <a:gd name="T10" fmla="*/ 9540 w 9540"/>
                <a:gd name="T11" fmla="*/ 0 h 878"/>
                <a:gd name="T12" fmla="*/ 9540 w 9540"/>
                <a:gd name="T13" fmla="*/ 0 h 878"/>
                <a:gd name="T14" fmla="*/ 9540 w 9540"/>
                <a:gd name="T15" fmla="*/ 351 h 878"/>
                <a:gd name="T16" fmla="*/ 7835 w 9540"/>
                <a:gd name="T17" fmla="*/ 351 h 878"/>
                <a:gd name="T18" fmla="*/ 9247 w 9540"/>
                <a:gd name="T19" fmla="*/ 878 h 878"/>
                <a:gd name="T20" fmla="*/ 9540 w 9540"/>
                <a:gd name="T21" fmla="*/ 878 h 878"/>
                <a:gd name="T22" fmla="*/ 9540 w 9540"/>
                <a:gd name="T23"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40" h="878">
                  <a:moveTo>
                    <a:pt x="7835" y="351"/>
                  </a:moveTo>
                  <a:cubicBezTo>
                    <a:pt x="0" y="351"/>
                    <a:pt x="0" y="351"/>
                    <a:pt x="0" y="351"/>
                  </a:cubicBezTo>
                  <a:cubicBezTo>
                    <a:pt x="0" y="408"/>
                    <a:pt x="0" y="408"/>
                    <a:pt x="0" y="408"/>
                  </a:cubicBezTo>
                  <a:cubicBezTo>
                    <a:pt x="6985" y="408"/>
                    <a:pt x="6985" y="408"/>
                    <a:pt x="6985" y="408"/>
                  </a:cubicBezTo>
                  <a:cubicBezTo>
                    <a:pt x="7538" y="408"/>
                    <a:pt x="7718" y="395"/>
                    <a:pt x="7835" y="351"/>
                  </a:cubicBezTo>
                  <a:moveTo>
                    <a:pt x="9540" y="0"/>
                  </a:moveTo>
                  <a:cubicBezTo>
                    <a:pt x="9540" y="0"/>
                    <a:pt x="9540" y="0"/>
                    <a:pt x="9540" y="0"/>
                  </a:cubicBezTo>
                  <a:cubicBezTo>
                    <a:pt x="9540" y="351"/>
                    <a:pt x="9540" y="351"/>
                    <a:pt x="9540" y="351"/>
                  </a:cubicBezTo>
                  <a:cubicBezTo>
                    <a:pt x="7835" y="351"/>
                    <a:pt x="7835" y="351"/>
                    <a:pt x="7835" y="351"/>
                  </a:cubicBezTo>
                  <a:cubicBezTo>
                    <a:pt x="8128" y="591"/>
                    <a:pt x="8522" y="878"/>
                    <a:pt x="9247" y="878"/>
                  </a:cubicBezTo>
                  <a:cubicBezTo>
                    <a:pt x="9422" y="878"/>
                    <a:pt x="9540" y="878"/>
                    <a:pt x="9540" y="878"/>
                  </a:cubicBezTo>
                  <a:cubicBezTo>
                    <a:pt x="9540" y="0"/>
                    <a:pt x="9540" y="0"/>
                    <a:pt x="9540" y="0"/>
                  </a:cubicBezTo>
                </a:path>
              </a:pathLst>
            </a:custGeom>
            <a:solidFill>
              <a:srgbClr val="C6C8CA"/>
            </a:solidFill>
            <a:ln>
              <a:noFill/>
            </a:ln>
            <a:extLst/>
          </p:spPr>
          <p:txBody>
            <a:bodyPr/>
            <a:lstStyle/>
            <a:p>
              <a:pPr defTabSz="4157960" fontAlgn="auto">
                <a:spcBef>
                  <a:spcPts val="0"/>
                </a:spcBef>
                <a:spcAft>
                  <a:spcPts val="0"/>
                </a:spcAft>
                <a:defRPr/>
              </a:pPr>
              <a:endParaRPr lang="en-AU" dirty="0">
                <a:latin typeface="+mn-lt"/>
              </a:endParaRPr>
            </a:p>
          </p:txBody>
        </p:sp>
        <p:sp>
          <p:nvSpPr>
            <p:cNvPr id="20" name="Freeform 27"/>
            <p:cNvSpPr>
              <a:spLocks noEditPoints="1"/>
            </p:cNvSpPr>
            <p:nvPr userDrawn="1"/>
          </p:nvSpPr>
          <p:spPr bwMode="auto">
            <a:xfrm>
              <a:off x="-15" y="3860"/>
              <a:ext cx="19095" cy="824"/>
            </a:xfrm>
            <a:custGeom>
              <a:avLst/>
              <a:gdLst>
                <a:gd name="T0" fmla="*/ 9540 w 9540"/>
                <a:gd name="T1" fmla="*/ 61 h 412"/>
                <a:gd name="T2" fmla="*/ 9264 w 9540"/>
                <a:gd name="T3" fmla="*/ 61 h 412"/>
                <a:gd name="T4" fmla="*/ 7835 w 9540"/>
                <a:gd name="T5" fmla="*/ 412 h 412"/>
                <a:gd name="T6" fmla="*/ 7835 w 9540"/>
                <a:gd name="T7" fmla="*/ 412 h 412"/>
                <a:gd name="T8" fmla="*/ 9540 w 9540"/>
                <a:gd name="T9" fmla="*/ 412 h 412"/>
                <a:gd name="T10" fmla="*/ 9540 w 9540"/>
                <a:gd name="T11" fmla="*/ 61 h 412"/>
                <a:gd name="T12" fmla="*/ 6474 w 9540"/>
                <a:gd name="T13" fmla="*/ 0 h 412"/>
                <a:gd name="T14" fmla="*/ 0 w 9540"/>
                <a:gd name="T15" fmla="*/ 0 h 412"/>
                <a:gd name="T16" fmla="*/ 0 w 9540"/>
                <a:gd name="T17" fmla="*/ 412 h 412"/>
                <a:gd name="T18" fmla="*/ 7835 w 9540"/>
                <a:gd name="T19" fmla="*/ 412 h 412"/>
                <a:gd name="T20" fmla="*/ 7835 w 9540"/>
                <a:gd name="T21" fmla="*/ 412 h 412"/>
                <a:gd name="T22" fmla="*/ 7835 w 9540"/>
                <a:gd name="T23" fmla="*/ 412 h 412"/>
                <a:gd name="T24" fmla="*/ 7835 w 9540"/>
                <a:gd name="T25" fmla="*/ 412 h 412"/>
                <a:gd name="T26" fmla="*/ 6474 w 9540"/>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40" h="412">
                  <a:moveTo>
                    <a:pt x="9540" y="61"/>
                  </a:moveTo>
                  <a:cubicBezTo>
                    <a:pt x="9264" y="61"/>
                    <a:pt x="9264" y="61"/>
                    <a:pt x="9264" y="61"/>
                  </a:cubicBezTo>
                  <a:cubicBezTo>
                    <a:pt x="8395" y="61"/>
                    <a:pt x="8074" y="320"/>
                    <a:pt x="7835" y="412"/>
                  </a:cubicBezTo>
                  <a:cubicBezTo>
                    <a:pt x="7835" y="412"/>
                    <a:pt x="7835" y="412"/>
                    <a:pt x="7835" y="412"/>
                  </a:cubicBezTo>
                  <a:cubicBezTo>
                    <a:pt x="9540" y="412"/>
                    <a:pt x="9540" y="412"/>
                    <a:pt x="9540" y="412"/>
                  </a:cubicBezTo>
                  <a:cubicBezTo>
                    <a:pt x="9540" y="61"/>
                    <a:pt x="9540" y="61"/>
                    <a:pt x="9540" y="61"/>
                  </a:cubicBezTo>
                  <a:moveTo>
                    <a:pt x="6474" y="0"/>
                  </a:moveTo>
                  <a:cubicBezTo>
                    <a:pt x="0" y="0"/>
                    <a:pt x="0" y="0"/>
                    <a:pt x="0" y="0"/>
                  </a:cubicBezTo>
                  <a:cubicBezTo>
                    <a:pt x="0" y="412"/>
                    <a:pt x="0" y="412"/>
                    <a:pt x="0" y="412"/>
                  </a:cubicBezTo>
                  <a:cubicBezTo>
                    <a:pt x="7835" y="412"/>
                    <a:pt x="7835" y="412"/>
                    <a:pt x="7835" y="412"/>
                  </a:cubicBezTo>
                  <a:cubicBezTo>
                    <a:pt x="7835" y="412"/>
                    <a:pt x="7835" y="412"/>
                    <a:pt x="7835" y="412"/>
                  </a:cubicBezTo>
                  <a:cubicBezTo>
                    <a:pt x="7835" y="412"/>
                    <a:pt x="7835" y="412"/>
                    <a:pt x="7835" y="412"/>
                  </a:cubicBezTo>
                  <a:cubicBezTo>
                    <a:pt x="7835" y="412"/>
                    <a:pt x="7835" y="412"/>
                    <a:pt x="7835" y="412"/>
                  </a:cubicBezTo>
                  <a:cubicBezTo>
                    <a:pt x="7543" y="172"/>
                    <a:pt x="7056" y="0"/>
                    <a:pt x="6474" y="0"/>
                  </a:cubicBezTo>
                </a:path>
              </a:pathLst>
            </a:custGeom>
            <a:solidFill>
              <a:schemeClr val="accent2">
                <a:lumMod val="75000"/>
              </a:schemeClr>
            </a:solidFill>
            <a:ln>
              <a:noFill/>
            </a:ln>
            <a:extLst/>
          </p:spPr>
          <p:txBody>
            <a:bodyPr/>
            <a:lstStyle/>
            <a:p>
              <a:pPr defTabSz="4157960" fontAlgn="auto">
                <a:spcBef>
                  <a:spcPts val="0"/>
                </a:spcBef>
                <a:spcAft>
                  <a:spcPts val="0"/>
                </a:spcAft>
                <a:defRPr/>
              </a:pPr>
              <a:endParaRPr lang="en-AU" dirty="0">
                <a:latin typeface="+mn-lt"/>
              </a:endParaRPr>
            </a:p>
          </p:txBody>
        </p:sp>
        <p:sp>
          <p:nvSpPr>
            <p:cNvPr id="21" name="Freeform 28"/>
            <p:cNvSpPr>
              <a:spLocks/>
            </p:cNvSpPr>
            <p:nvPr userDrawn="1"/>
          </p:nvSpPr>
          <p:spPr bwMode="auto">
            <a:xfrm>
              <a:off x="-15" y="3982"/>
              <a:ext cx="15682" cy="816"/>
            </a:xfrm>
            <a:custGeom>
              <a:avLst/>
              <a:gdLst>
                <a:gd name="T0" fmla="*/ 7835 w 7835"/>
                <a:gd name="T1" fmla="*/ 351 h 408"/>
                <a:gd name="T2" fmla="*/ 6474 w 7835"/>
                <a:gd name="T3" fmla="*/ 0 h 408"/>
                <a:gd name="T4" fmla="*/ 0 w 7835"/>
                <a:gd name="T5" fmla="*/ 0 h 408"/>
                <a:gd name="T6" fmla="*/ 0 w 7835"/>
                <a:gd name="T7" fmla="*/ 408 h 408"/>
                <a:gd name="T8" fmla="*/ 6985 w 7835"/>
                <a:gd name="T9" fmla="*/ 408 h 408"/>
                <a:gd name="T10" fmla="*/ 7835 w 7835"/>
                <a:gd name="T11" fmla="*/ 351 h 408"/>
              </a:gdLst>
              <a:ahLst/>
              <a:cxnLst>
                <a:cxn ang="0">
                  <a:pos x="T0" y="T1"/>
                </a:cxn>
                <a:cxn ang="0">
                  <a:pos x="T2" y="T3"/>
                </a:cxn>
                <a:cxn ang="0">
                  <a:pos x="T4" y="T5"/>
                </a:cxn>
                <a:cxn ang="0">
                  <a:pos x="T6" y="T7"/>
                </a:cxn>
                <a:cxn ang="0">
                  <a:pos x="T8" y="T9"/>
                </a:cxn>
                <a:cxn ang="0">
                  <a:pos x="T10" y="T11"/>
                </a:cxn>
              </a:cxnLst>
              <a:rect l="0" t="0" r="r" b="b"/>
              <a:pathLst>
                <a:path w="7835" h="408">
                  <a:moveTo>
                    <a:pt x="7835" y="351"/>
                  </a:moveTo>
                  <a:cubicBezTo>
                    <a:pt x="7507" y="164"/>
                    <a:pt x="7056" y="0"/>
                    <a:pt x="6474" y="0"/>
                  </a:cubicBezTo>
                  <a:cubicBezTo>
                    <a:pt x="0" y="0"/>
                    <a:pt x="0" y="0"/>
                    <a:pt x="0" y="0"/>
                  </a:cubicBezTo>
                  <a:cubicBezTo>
                    <a:pt x="0" y="408"/>
                    <a:pt x="0" y="408"/>
                    <a:pt x="0" y="408"/>
                  </a:cubicBezTo>
                  <a:cubicBezTo>
                    <a:pt x="6985" y="408"/>
                    <a:pt x="6985" y="408"/>
                    <a:pt x="6985" y="408"/>
                  </a:cubicBezTo>
                  <a:cubicBezTo>
                    <a:pt x="7538" y="408"/>
                    <a:pt x="7718" y="395"/>
                    <a:pt x="7835" y="351"/>
                  </a:cubicBezTo>
                </a:path>
              </a:pathLst>
            </a:custGeom>
            <a:solidFill>
              <a:schemeClr val="accent1"/>
            </a:solidFill>
            <a:ln>
              <a:noFill/>
            </a:ln>
            <a:extLst/>
          </p:spPr>
          <p:txBody>
            <a:bodyPr/>
            <a:lstStyle/>
            <a:p>
              <a:pPr defTabSz="4157960" fontAlgn="auto">
                <a:spcBef>
                  <a:spcPts val="0"/>
                </a:spcBef>
                <a:spcAft>
                  <a:spcPts val="0"/>
                </a:spcAft>
                <a:defRPr/>
              </a:pPr>
              <a:endParaRPr lang="en-AU" dirty="0">
                <a:latin typeface="+mn-lt"/>
              </a:endParaRPr>
            </a:p>
          </p:txBody>
        </p:sp>
        <p:sp>
          <p:nvSpPr>
            <p:cNvPr id="22" name="Freeform 29"/>
            <p:cNvSpPr>
              <a:spLocks/>
            </p:cNvSpPr>
            <p:nvPr userDrawn="1"/>
          </p:nvSpPr>
          <p:spPr bwMode="auto">
            <a:xfrm>
              <a:off x="15667" y="3982"/>
              <a:ext cx="3413" cy="1635"/>
            </a:xfrm>
            <a:custGeom>
              <a:avLst/>
              <a:gdLst>
                <a:gd name="T0" fmla="*/ 1429 w 1705"/>
                <a:gd name="T1" fmla="*/ 0 h 817"/>
                <a:gd name="T2" fmla="*/ 0 w 1705"/>
                <a:gd name="T3" fmla="*/ 351 h 817"/>
                <a:gd name="T4" fmla="*/ 1412 w 1705"/>
                <a:gd name="T5" fmla="*/ 816 h 817"/>
                <a:gd name="T6" fmla="*/ 1705 w 1705"/>
                <a:gd name="T7" fmla="*/ 817 h 817"/>
                <a:gd name="T8" fmla="*/ 1705 w 1705"/>
                <a:gd name="T9" fmla="*/ 0 h 817"/>
                <a:gd name="T10" fmla="*/ 1429 w 1705"/>
                <a:gd name="T11" fmla="*/ 0 h 817"/>
              </a:gdLst>
              <a:ahLst/>
              <a:cxnLst>
                <a:cxn ang="0">
                  <a:pos x="T0" y="T1"/>
                </a:cxn>
                <a:cxn ang="0">
                  <a:pos x="T2" y="T3"/>
                </a:cxn>
                <a:cxn ang="0">
                  <a:pos x="T4" y="T5"/>
                </a:cxn>
                <a:cxn ang="0">
                  <a:pos x="T6" y="T7"/>
                </a:cxn>
                <a:cxn ang="0">
                  <a:pos x="T8" y="T9"/>
                </a:cxn>
                <a:cxn ang="0">
                  <a:pos x="T10" y="T11"/>
                </a:cxn>
              </a:cxnLst>
              <a:rect l="0" t="0" r="r" b="b"/>
              <a:pathLst>
                <a:path w="1705" h="817">
                  <a:moveTo>
                    <a:pt x="1429" y="0"/>
                  </a:moveTo>
                  <a:cubicBezTo>
                    <a:pt x="560" y="0"/>
                    <a:pt x="239" y="259"/>
                    <a:pt x="0" y="351"/>
                  </a:cubicBezTo>
                  <a:cubicBezTo>
                    <a:pt x="384" y="569"/>
                    <a:pt x="687" y="816"/>
                    <a:pt x="1412" y="816"/>
                  </a:cubicBezTo>
                  <a:cubicBezTo>
                    <a:pt x="1587" y="816"/>
                    <a:pt x="1705" y="817"/>
                    <a:pt x="1705" y="817"/>
                  </a:cubicBezTo>
                  <a:cubicBezTo>
                    <a:pt x="1705" y="0"/>
                    <a:pt x="1705" y="0"/>
                    <a:pt x="1705" y="0"/>
                  </a:cubicBezTo>
                  <a:lnTo>
                    <a:pt x="1429" y="0"/>
                  </a:lnTo>
                  <a:close/>
                </a:path>
              </a:pathLst>
            </a:custGeom>
            <a:solidFill>
              <a:srgbClr val="FFFFFF"/>
            </a:solidFill>
            <a:ln>
              <a:noFill/>
            </a:ln>
            <a:extLst/>
          </p:spPr>
          <p:txBody>
            <a:bodyPr/>
            <a:lstStyle/>
            <a:p>
              <a:pPr defTabSz="4157960" fontAlgn="auto">
                <a:spcBef>
                  <a:spcPts val="0"/>
                </a:spcBef>
                <a:spcAft>
                  <a:spcPts val="0"/>
                </a:spcAft>
                <a:defRPr/>
              </a:pPr>
              <a:endParaRPr lang="en-AU" dirty="0">
                <a:latin typeface="+mn-lt"/>
              </a:endParaRPr>
            </a:p>
          </p:txBody>
        </p:sp>
        <p:grpSp>
          <p:nvGrpSpPr>
            <p:cNvPr id="23" name="Group 31"/>
            <p:cNvGrpSpPr>
              <a:grpSpLocks/>
            </p:cNvGrpSpPr>
            <p:nvPr userDrawn="1"/>
          </p:nvGrpSpPr>
          <p:grpSpPr bwMode="auto">
            <a:xfrm>
              <a:off x="1006" y="4443"/>
              <a:ext cx="1612" cy="204"/>
              <a:chOff x="1596954" y="7052829"/>
              <a:chExt cx="2558426" cy="324000"/>
            </a:xfrm>
          </p:grpSpPr>
          <p:sp>
            <p:nvSpPr>
              <p:cNvPr id="29" name="Freeform 30"/>
              <p:cNvSpPr>
                <a:spLocks/>
              </p:cNvSpPr>
              <p:nvPr/>
            </p:nvSpPr>
            <p:spPr bwMode="auto">
              <a:xfrm>
                <a:off x="1596954" y="7154476"/>
                <a:ext cx="307900" cy="214411"/>
              </a:xfrm>
              <a:custGeom>
                <a:avLst/>
                <a:gdLst>
                  <a:gd name="T0" fmla="*/ 86 w 86"/>
                  <a:gd name="T1" fmla="*/ 0 h 56"/>
                  <a:gd name="T2" fmla="*/ 69 w 86"/>
                  <a:gd name="T3" fmla="*/ 56 h 56"/>
                  <a:gd name="T4" fmla="*/ 54 w 86"/>
                  <a:gd name="T5" fmla="*/ 56 h 56"/>
                  <a:gd name="T6" fmla="*/ 45 w 86"/>
                  <a:gd name="T7" fmla="*/ 23 h 56"/>
                  <a:gd name="T8" fmla="*/ 43 w 86"/>
                  <a:gd name="T9" fmla="*/ 17 h 56"/>
                  <a:gd name="T10" fmla="*/ 43 w 86"/>
                  <a:gd name="T11" fmla="*/ 17 h 56"/>
                  <a:gd name="T12" fmla="*/ 41 w 86"/>
                  <a:gd name="T13" fmla="*/ 23 h 56"/>
                  <a:gd name="T14" fmla="*/ 33 w 86"/>
                  <a:gd name="T15" fmla="*/ 56 h 56"/>
                  <a:gd name="T16" fmla="*/ 16 w 86"/>
                  <a:gd name="T17" fmla="*/ 56 h 56"/>
                  <a:gd name="T18" fmla="*/ 0 w 86"/>
                  <a:gd name="T19" fmla="*/ 0 h 56"/>
                  <a:gd name="T20" fmla="*/ 15 w 86"/>
                  <a:gd name="T21" fmla="*/ 0 h 56"/>
                  <a:gd name="T22" fmla="*/ 23 w 86"/>
                  <a:gd name="T23" fmla="*/ 34 h 56"/>
                  <a:gd name="T24" fmla="*/ 25 w 86"/>
                  <a:gd name="T25" fmla="*/ 42 h 56"/>
                  <a:gd name="T26" fmla="*/ 25 w 86"/>
                  <a:gd name="T27" fmla="*/ 42 h 56"/>
                  <a:gd name="T28" fmla="*/ 27 w 86"/>
                  <a:gd name="T29" fmla="*/ 34 h 56"/>
                  <a:gd name="T30" fmla="*/ 36 w 86"/>
                  <a:gd name="T31" fmla="*/ 0 h 56"/>
                  <a:gd name="T32" fmla="*/ 51 w 86"/>
                  <a:gd name="T33" fmla="*/ 0 h 56"/>
                  <a:gd name="T34" fmla="*/ 60 w 86"/>
                  <a:gd name="T35" fmla="*/ 34 h 56"/>
                  <a:gd name="T36" fmla="*/ 62 w 86"/>
                  <a:gd name="T37" fmla="*/ 42 h 56"/>
                  <a:gd name="T38" fmla="*/ 62 w 86"/>
                  <a:gd name="T39" fmla="*/ 42 h 56"/>
                  <a:gd name="T40" fmla="*/ 65 w 86"/>
                  <a:gd name="T41" fmla="*/ 34 h 56"/>
                  <a:gd name="T42" fmla="*/ 73 w 86"/>
                  <a:gd name="T43" fmla="*/ 0 h 56"/>
                  <a:gd name="T44" fmla="*/ 86 w 86"/>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56">
                    <a:moveTo>
                      <a:pt x="86" y="0"/>
                    </a:moveTo>
                    <a:cubicBezTo>
                      <a:pt x="82" y="19"/>
                      <a:pt x="76" y="37"/>
                      <a:pt x="69" y="56"/>
                    </a:cubicBezTo>
                    <a:cubicBezTo>
                      <a:pt x="54" y="56"/>
                      <a:pt x="54" y="56"/>
                      <a:pt x="54" y="56"/>
                    </a:cubicBezTo>
                    <a:cubicBezTo>
                      <a:pt x="45" y="23"/>
                      <a:pt x="45" y="23"/>
                      <a:pt x="45" y="23"/>
                    </a:cubicBezTo>
                    <a:cubicBezTo>
                      <a:pt x="43" y="17"/>
                      <a:pt x="43" y="17"/>
                      <a:pt x="43" y="17"/>
                    </a:cubicBezTo>
                    <a:cubicBezTo>
                      <a:pt x="43" y="17"/>
                      <a:pt x="43" y="17"/>
                      <a:pt x="43" y="17"/>
                    </a:cubicBezTo>
                    <a:cubicBezTo>
                      <a:pt x="41" y="23"/>
                      <a:pt x="41" y="23"/>
                      <a:pt x="41" y="23"/>
                    </a:cubicBezTo>
                    <a:cubicBezTo>
                      <a:pt x="33" y="56"/>
                      <a:pt x="33" y="56"/>
                      <a:pt x="33" y="56"/>
                    </a:cubicBezTo>
                    <a:cubicBezTo>
                      <a:pt x="16" y="56"/>
                      <a:pt x="16" y="56"/>
                      <a:pt x="16" y="56"/>
                    </a:cubicBezTo>
                    <a:cubicBezTo>
                      <a:pt x="10" y="38"/>
                      <a:pt x="4" y="19"/>
                      <a:pt x="0" y="0"/>
                    </a:cubicBezTo>
                    <a:cubicBezTo>
                      <a:pt x="15" y="0"/>
                      <a:pt x="15" y="0"/>
                      <a:pt x="15" y="0"/>
                    </a:cubicBezTo>
                    <a:cubicBezTo>
                      <a:pt x="17" y="12"/>
                      <a:pt x="20" y="23"/>
                      <a:pt x="23" y="34"/>
                    </a:cubicBezTo>
                    <a:cubicBezTo>
                      <a:pt x="23" y="37"/>
                      <a:pt x="24" y="40"/>
                      <a:pt x="25" y="42"/>
                    </a:cubicBezTo>
                    <a:cubicBezTo>
                      <a:pt x="25" y="42"/>
                      <a:pt x="25" y="42"/>
                      <a:pt x="25" y="42"/>
                    </a:cubicBezTo>
                    <a:cubicBezTo>
                      <a:pt x="27" y="34"/>
                      <a:pt x="27" y="34"/>
                      <a:pt x="27" y="34"/>
                    </a:cubicBezTo>
                    <a:cubicBezTo>
                      <a:pt x="36" y="0"/>
                      <a:pt x="36" y="0"/>
                      <a:pt x="36" y="0"/>
                    </a:cubicBezTo>
                    <a:cubicBezTo>
                      <a:pt x="51" y="0"/>
                      <a:pt x="51" y="0"/>
                      <a:pt x="51" y="0"/>
                    </a:cubicBezTo>
                    <a:cubicBezTo>
                      <a:pt x="60" y="34"/>
                      <a:pt x="60" y="34"/>
                      <a:pt x="60" y="34"/>
                    </a:cubicBezTo>
                    <a:cubicBezTo>
                      <a:pt x="62" y="42"/>
                      <a:pt x="62" y="42"/>
                      <a:pt x="62" y="42"/>
                    </a:cubicBezTo>
                    <a:cubicBezTo>
                      <a:pt x="62" y="42"/>
                      <a:pt x="62" y="42"/>
                      <a:pt x="62" y="42"/>
                    </a:cubicBezTo>
                    <a:cubicBezTo>
                      <a:pt x="63" y="39"/>
                      <a:pt x="64" y="36"/>
                      <a:pt x="65" y="34"/>
                    </a:cubicBezTo>
                    <a:cubicBezTo>
                      <a:pt x="68" y="22"/>
                      <a:pt x="71" y="11"/>
                      <a:pt x="73" y="0"/>
                    </a:cubicBezTo>
                    <a:lnTo>
                      <a:pt x="86" y="0"/>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30" name="Freeform 31"/>
              <p:cNvSpPr>
                <a:spLocks/>
              </p:cNvSpPr>
              <p:nvPr/>
            </p:nvSpPr>
            <p:spPr bwMode="auto">
              <a:xfrm>
                <a:off x="1936596" y="7154476"/>
                <a:ext cx="311074" cy="214411"/>
              </a:xfrm>
              <a:custGeom>
                <a:avLst/>
                <a:gdLst>
                  <a:gd name="T0" fmla="*/ 87 w 87"/>
                  <a:gd name="T1" fmla="*/ 0 h 56"/>
                  <a:gd name="T2" fmla="*/ 70 w 87"/>
                  <a:gd name="T3" fmla="*/ 56 h 56"/>
                  <a:gd name="T4" fmla="*/ 54 w 87"/>
                  <a:gd name="T5" fmla="*/ 56 h 56"/>
                  <a:gd name="T6" fmla="*/ 45 w 87"/>
                  <a:gd name="T7" fmla="*/ 23 h 56"/>
                  <a:gd name="T8" fmla="*/ 43 w 87"/>
                  <a:gd name="T9" fmla="*/ 17 h 56"/>
                  <a:gd name="T10" fmla="*/ 43 w 87"/>
                  <a:gd name="T11" fmla="*/ 17 h 56"/>
                  <a:gd name="T12" fmla="*/ 42 w 87"/>
                  <a:gd name="T13" fmla="*/ 23 h 56"/>
                  <a:gd name="T14" fmla="*/ 33 w 87"/>
                  <a:gd name="T15" fmla="*/ 56 h 56"/>
                  <a:gd name="T16" fmla="*/ 17 w 87"/>
                  <a:gd name="T17" fmla="*/ 56 h 56"/>
                  <a:gd name="T18" fmla="*/ 0 w 87"/>
                  <a:gd name="T19" fmla="*/ 0 h 56"/>
                  <a:gd name="T20" fmla="*/ 15 w 87"/>
                  <a:gd name="T21" fmla="*/ 0 h 56"/>
                  <a:gd name="T22" fmla="*/ 23 w 87"/>
                  <a:gd name="T23" fmla="*/ 34 h 56"/>
                  <a:gd name="T24" fmla="*/ 25 w 87"/>
                  <a:gd name="T25" fmla="*/ 42 h 56"/>
                  <a:gd name="T26" fmla="*/ 26 w 87"/>
                  <a:gd name="T27" fmla="*/ 42 h 56"/>
                  <a:gd name="T28" fmla="*/ 28 w 87"/>
                  <a:gd name="T29" fmla="*/ 34 h 56"/>
                  <a:gd name="T30" fmla="*/ 37 w 87"/>
                  <a:gd name="T31" fmla="*/ 0 h 56"/>
                  <a:gd name="T32" fmla="*/ 51 w 87"/>
                  <a:gd name="T33" fmla="*/ 0 h 56"/>
                  <a:gd name="T34" fmla="*/ 60 w 87"/>
                  <a:gd name="T35" fmla="*/ 34 h 56"/>
                  <a:gd name="T36" fmla="*/ 63 w 87"/>
                  <a:gd name="T37" fmla="*/ 42 h 56"/>
                  <a:gd name="T38" fmla="*/ 63 w 87"/>
                  <a:gd name="T39" fmla="*/ 42 h 56"/>
                  <a:gd name="T40" fmla="*/ 65 w 87"/>
                  <a:gd name="T41" fmla="*/ 34 h 56"/>
                  <a:gd name="T42" fmla="*/ 73 w 87"/>
                  <a:gd name="T43" fmla="*/ 0 h 56"/>
                  <a:gd name="T44" fmla="*/ 87 w 87"/>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6">
                    <a:moveTo>
                      <a:pt x="87" y="0"/>
                    </a:moveTo>
                    <a:cubicBezTo>
                      <a:pt x="82" y="19"/>
                      <a:pt x="77" y="37"/>
                      <a:pt x="70" y="56"/>
                    </a:cubicBezTo>
                    <a:cubicBezTo>
                      <a:pt x="54" y="56"/>
                      <a:pt x="54" y="56"/>
                      <a:pt x="54" y="56"/>
                    </a:cubicBezTo>
                    <a:cubicBezTo>
                      <a:pt x="45" y="23"/>
                      <a:pt x="45" y="23"/>
                      <a:pt x="45" y="23"/>
                    </a:cubicBezTo>
                    <a:cubicBezTo>
                      <a:pt x="43" y="17"/>
                      <a:pt x="43" y="17"/>
                      <a:pt x="43" y="17"/>
                    </a:cubicBezTo>
                    <a:cubicBezTo>
                      <a:pt x="43" y="17"/>
                      <a:pt x="43" y="17"/>
                      <a:pt x="43" y="17"/>
                    </a:cubicBezTo>
                    <a:cubicBezTo>
                      <a:pt x="42" y="23"/>
                      <a:pt x="42" y="23"/>
                      <a:pt x="42" y="23"/>
                    </a:cubicBezTo>
                    <a:cubicBezTo>
                      <a:pt x="33" y="56"/>
                      <a:pt x="33" y="56"/>
                      <a:pt x="33" y="56"/>
                    </a:cubicBezTo>
                    <a:cubicBezTo>
                      <a:pt x="17" y="56"/>
                      <a:pt x="17" y="56"/>
                      <a:pt x="17" y="56"/>
                    </a:cubicBezTo>
                    <a:cubicBezTo>
                      <a:pt x="10" y="38"/>
                      <a:pt x="4" y="19"/>
                      <a:pt x="0" y="0"/>
                    </a:cubicBezTo>
                    <a:cubicBezTo>
                      <a:pt x="15" y="0"/>
                      <a:pt x="15" y="0"/>
                      <a:pt x="15" y="0"/>
                    </a:cubicBezTo>
                    <a:cubicBezTo>
                      <a:pt x="17" y="12"/>
                      <a:pt x="20" y="23"/>
                      <a:pt x="23" y="34"/>
                    </a:cubicBezTo>
                    <a:cubicBezTo>
                      <a:pt x="24" y="37"/>
                      <a:pt x="25" y="40"/>
                      <a:pt x="25" y="42"/>
                    </a:cubicBezTo>
                    <a:cubicBezTo>
                      <a:pt x="26" y="42"/>
                      <a:pt x="26" y="42"/>
                      <a:pt x="26" y="42"/>
                    </a:cubicBezTo>
                    <a:cubicBezTo>
                      <a:pt x="28" y="34"/>
                      <a:pt x="28" y="34"/>
                      <a:pt x="28" y="34"/>
                    </a:cubicBezTo>
                    <a:cubicBezTo>
                      <a:pt x="37" y="0"/>
                      <a:pt x="37" y="0"/>
                      <a:pt x="37" y="0"/>
                    </a:cubicBezTo>
                    <a:cubicBezTo>
                      <a:pt x="51" y="0"/>
                      <a:pt x="51" y="0"/>
                      <a:pt x="51" y="0"/>
                    </a:cubicBezTo>
                    <a:cubicBezTo>
                      <a:pt x="60" y="34"/>
                      <a:pt x="60" y="34"/>
                      <a:pt x="60" y="34"/>
                    </a:cubicBezTo>
                    <a:cubicBezTo>
                      <a:pt x="63" y="42"/>
                      <a:pt x="63" y="42"/>
                      <a:pt x="63" y="42"/>
                    </a:cubicBezTo>
                    <a:cubicBezTo>
                      <a:pt x="63" y="42"/>
                      <a:pt x="63" y="42"/>
                      <a:pt x="63" y="42"/>
                    </a:cubicBezTo>
                    <a:cubicBezTo>
                      <a:pt x="64" y="39"/>
                      <a:pt x="64" y="36"/>
                      <a:pt x="65" y="34"/>
                    </a:cubicBezTo>
                    <a:cubicBezTo>
                      <a:pt x="68" y="22"/>
                      <a:pt x="71" y="11"/>
                      <a:pt x="73" y="0"/>
                    </a:cubicBezTo>
                    <a:lnTo>
                      <a:pt x="87" y="0"/>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31" name="Freeform 32"/>
              <p:cNvSpPr>
                <a:spLocks/>
              </p:cNvSpPr>
              <p:nvPr/>
            </p:nvSpPr>
            <p:spPr bwMode="auto">
              <a:xfrm>
                <a:off x="2279413" y="7154476"/>
                <a:ext cx="306313" cy="214411"/>
              </a:xfrm>
              <a:custGeom>
                <a:avLst/>
                <a:gdLst>
                  <a:gd name="T0" fmla="*/ 86 w 86"/>
                  <a:gd name="T1" fmla="*/ 0 h 56"/>
                  <a:gd name="T2" fmla="*/ 69 w 86"/>
                  <a:gd name="T3" fmla="*/ 56 h 56"/>
                  <a:gd name="T4" fmla="*/ 53 w 86"/>
                  <a:gd name="T5" fmla="*/ 56 h 56"/>
                  <a:gd name="T6" fmla="*/ 44 w 86"/>
                  <a:gd name="T7" fmla="*/ 23 h 56"/>
                  <a:gd name="T8" fmla="*/ 42 w 86"/>
                  <a:gd name="T9" fmla="*/ 17 h 56"/>
                  <a:gd name="T10" fmla="*/ 42 w 86"/>
                  <a:gd name="T11" fmla="*/ 17 h 56"/>
                  <a:gd name="T12" fmla="*/ 41 w 86"/>
                  <a:gd name="T13" fmla="*/ 23 h 56"/>
                  <a:gd name="T14" fmla="*/ 32 w 86"/>
                  <a:gd name="T15" fmla="*/ 56 h 56"/>
                  <a:gd name="T16" fmla="*/ 16 w 86"/>
                  <a:gd name="T17" fmla="*/ 56 h 56"/>
                  <a:gd name="T18" fmla="*/ 0 w 86"/>
                  <a:gd name="T19" fmla="*/ 0 h 56"/>
                  <a:gd name="T20" fmla="*/ 14 w 86"/>
                  <a:gd name="T21" fmla="*/ 0 h 56"/>
                  <a:gd name="T22" fmla="*/ 22 w 86"/>
                  <a:gd name="T23" fmla="*/ 34 h 56"/>
                  <a:gd name="T24" fmla="*/ 25 w 86"/>
                  <a:gd name="T25" fmla="*/ 42 h 56"/>
                  <a:gd name="T26" fmla="*/ 25 w 86"/>
                  <a:gd name="T27" fmla="*/ 42 h 56"/>
                  <a:gd name="T28" fmla="*/ 27 w 86"/>
                  <a:gd name="T29" fmla="*/ 34 h 56"/>
                  <a:gd name="T30" fmla="*/ 36 w 86"/>
                  <a:gd name="T31" fmla="*/ 0 h 56"/>
                  <a:gd name="T32" fmla="*/ 50 w 86"/>
                  <a:gd name="T33" fmla="*/ 0 h 56"/>
                  <a:gd name="T34" fmla="*/ 60 w 86"/>
                  <a:gd name="T35" fmla="*/ 34 h 56"/>
                  <a:gd name="T36" fmla="*/ 62 w 86"/>
                  <a:gd name="T37" fmla="*/ 42 h 56"/>
                  <a:gd name="T38" fmla="*/ 62 w 86"/>
                  <a:gd name="T39" fmla="*/ 42 h 56"/>
                  <a:gd name="T40" fmla="*/ 64 w 86"/>
                  <a:gd name="T41" fmla="*/ 34 h 56"/>
                  <a:gd name="T42" fmla="*/ 72 w 86"/>
                  <a:gd name="T43" fmla="*/ 0 h 56"/>
                  <a:gd name="T44" fmla="*/ 86 w 86"/>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56">
                    <a:moveTo>
                      <a:pt x="86" y="0"/>
                    </a:moveTo>
                    <a:cubicBezTo>
                      <a:pt x="82" y="19"/>
                      <a:pt x="76" y="37"/>
                      <a:pt x="69" y="56"/>
                    </a:cubicBezTo>
                    <a:cubicBezTo>
                      <a:pt x="53" y="56"/>
                      <a:pt x="53" y="56"/>
                      <a:pt x="53" y="56"/>
                    </a:cubicBezTo>
                    <a:cubicBezTo>
                      <a:pt x="44" y="23"/>
                      <a:pt x="44" y="23"/>
                      <a:pt x="44" y="23"/>
                    </a:cubicBezTo>
                    <a:cubicBezTo>
                      <a:pt x="42" y="17"/>
                      <a:pt x="42" y="17"/>
                      <a:pt x="42" y="17"/>
                    </a:cubicBezTo>
                    <a:cubicBezTo>
                      <a:pt x="42" y="17"/>
                      <a:pt x="42" y="17"/>
                      <a:pt x="42" y="17"/>
                    </a:cubicBezTo>
                    <a:cubicBezTo>
                      <a:pt x="41" y="23"/>
                      <a:pt x="41" y="23"/>
                      <a:pt x="41" y="23"/>
                    </a:cubicBezTo>
                    <a:cubicBezTo>
                      <a:pt x="32" y="56"/>
                      <a:pt x="32" y="56"/>
                      <a:pt x="32" y="56"/>
                    </a:cubicBezTo>
                    <a:cubicBezTo>
                      <a:pt x="16" y="56"/>
                      <a:pt x="16" y="56"/>
                      <a:pt x="16" y="56"/>
                    </a:cubicBezTo>
                    <a:cubicBezTo>
                      <a:pt x="9" y="38"/>
                      <a:pt x="4" y="19"/>
                      <a:pt x="0" y="0"/>
                    </a:cubicBezTo>
                    <a:cubicBezTo>
                      <a:pt x="14" y="0"/>
                      <a:pt x="14" y="0"/>
                      <a:pt x="14" y="0"/>
                    </a:cubicBezTo>
                    <a:cubicBezTo>
                      <a:pt x="16" y="12"/>
                      <a:pt x="19" y="23"/>
                      <a:pt x="22" y="34"/>
                    </a:cubicBezTo>
                    <a:cubicBezTo>
                      <a:pt x="23" y="37"/>
                      <a:pt x="24" y="40"/>
                      <a:pt x="25" y="42"/>
                    </a:cubicBezTo>
                    <a:cubicBezTo>
                      <a:pt x="25" y="42"/>
                      <a:pt x="25" y="42"/>
                      <a:pt x="25" y="42"/>
                    </a:cubicBezTo>
                    <a:cubicBezTo>
                      <a:pt x="27" y="34"/>
                      <a:pt x="27" y="34"/>
                      <a:pt x="27" y="34"/>
                    </a:cubicBezTo>
                    <a:cubicBezTo>
                      <a:pt x="36" y="0"/>
                      <a:pt x="36" y="0"/>
                      <a:pt x="36" y="0"/>
                    </a:cubicBezTo>
                    <a:cubicBezTo>
                      <a:pt x="50" y="0"/>
                      <a:pt x="50" y="0"/>
                      <a:pt x="50" y="0"/>
                    </a:cubicBezTo>
                    <a:cubicBezTo>
                      <a:pt x="60" y="34"/>
                      <a:pt x="60" y="34"/>
                      <a:pt x="60" y="34"/>
                    </a:cubicBezTo>
                    <a:cubicBezTo>
                      <a:pt x="62" y="42"/>
                      <a:pt x="62" y="42"/>
                      <a:pt x="62" y="42"/>
                    </a:cubicBezTo>
                    <a:cubicBezTo>
                      <a:pt x="62" y="42"/>
                      <a:pt x="62" y="42"/>
                      <a:pt x="62" y="42"/>
                    </a:cubicBezTo>
                    <a:cubicBezTo>
                      <a:pt x="63" y="39"/>
                      <a:pt x="63" y="36"/>
                      <a:pt x="64" y="34"/>
                    </a:cubicBezTo>
                    <a:cubicBezTo>
                      <a:pt x="67" y="22"/>
                      <a:pt x="70" y="11"/>
                      <a:pt x="72" y="0"/>
                    </a:cubicBezTo>
                    <a:lnTo>
                      <a:pt x="86" y="0"/>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32" name="Oval 33"/>
              <p:cNvSpPr>
                <a:spLocks noChangeArrowheads="1"/>
              </p:cNvSpPr>
              <p:nvPr/>
            </p:nvSpPr>
            <p:spPr bwMode="auto">
              <a:xfrm>
                <a:off x="2612706" y="7303770"/>
                <a:ext cx="63485" cy="68294"/>
              </a:xfrm>
              <a:prstGeom prst="ellipse">
                <a:avLst/>
              </a:pr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33" name="Freeform 34"/>
              <p:cNvSpPr>
                <a:spLocks/>
              </p:cNvSpPr>
              <p:nvPr/>
            </p:nvSpPr>
            <p:spPr bwMode="auto">
              <a:xfrm>
                <a:off x="2719043" y="7148123"/>
                <a:ext cx="153949" cy="228706"/>
              </a:xfrm>
              <a:custGeom>
                <a:avLst/>
                <a:gdLst>
                  <a:gd name="T0" fmla="*/ 43 w 43"/>
                  <a:gd name="T1" fmla="*/ 55 h 59"/>
                  <a:gd name="T2" fmla="*/ 26 w 43"/>
                  <a:gd name="T3" fmla="*/ 59 h 59"/>
                  <a:gd name="T4" fmla="*/ 0 w 43"/>
                  <a:gd name="T5" fmla="*/ 30 h 59"/>
                  <a:gd name="T6" fmla="*/ 28 w 43"/>
                  <a:gd name="T7" fmla="*/ 0 h 59"/>
                  <a:gd name="T8" fmla="*/ 43 w 43"/>
                  <a:gd name="T9" fmla="*/ 3 h 59"/>
                  <a:gd name="T10" fmla="*/ 39 w 43"/>
                  <a:gd name="T11" fmla="*/ 13 h 59"/>
                  <a:gd name="T12" fmla="*/ 29 w 43"/>
                  <a:gd name="T13" fmla="*/ 11 h 59"/>
                  <a:gd name="T14" fmla="*/ 15 w 43"/>
                  <a:gd name="T15" fmla="*/ 29 h 59"/>
                  <a:gd name="T16" fmla="*/ 29 w 43"/>
                  <a:gd name="T17" fmla="*/ 47 h 59"/>
                  <a:gd name="T18" fmla="*/ 40 w 43"/>
                  <a:gd name="T19" fmla="*/ 45 h 59"/>
                  <a:gd name="T20" fmla="*/ 43 w 43"/>
                  <a:gd name="T21"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59">
                    <a:moveTo>
                      <a:pt x="43" y="55"/>
                    </a:moveTo>
                    <a:cubicBezTo>
                      <a:pt x="37" y="58"/>
                      <a:pt x="32" y="59"/>
                      <a:pt x="26" y="59"/>
                    </a:cubicBezTo>
                    <a:cubicBezTo>
                      <a:pt x="8" y="59"/>
                      <a:pt x="0" y="48"/>
                      <a:pt x="0" y="30"/>
                    </a:cubicBezTo>
                    <a:cubicBezTo>
                      <a:pt x="0" y="10"/>
                      <a:pt x="11" y="0"/>
                      <a:pt x="28" y="0"/>
                    </a:cubicBezTo>
                    <a:cubicBezTo>
                      <a:pt x="33" y="0"/>
                      <a:pt x="38" y="0"/>
                      <a:pt x="43" y="3"/>
                    </a:cubicBezTo>
                    <a:cubicBezTo>
                      <a:pt x="39" y="13"/>
                      <a:pt x="39" y="13"/>
                      <a:pt x="39" y="13"/>
                    </a:cubicBezTo>
                    <a:cubicBezTo>
                      <a:pt x="36" y="12"/>
                      <a:pt x="33" y="11"/>
                      <a:pt x="29" y="11"/>
                    </a:cubicBezTo>
                    <a:cubicBezTo>
                      <a:pt x="19" y="11"/>
                      <a:pt x="15" y="18"/>
                      <a:pt x="15" y="29"/>
                    </a:cubicBezTo>
                    <a:cubicBezTo>
                      <a:pt x="15" y="41"/>
                      <a:pt x="19" y="47"/>
                      <a:pt x="29" y="47"/>
                    </a:cubicBezTo>
                    <a:cubicBezTo>
                      <a:pt x="33" y="47"/>
                      <a:pt x="37" y="46"/>
                      <a:pt x="40" y="45"/>
                    </a:cubicBezTo>
                    <a:lnTo>
                      <a:pt x="43" y="55"/>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34" name="Freeform 35"/>
              <p:cNvSpPr>
                <a:spLocks/>
              </p:cNvSpPr>
              <p:nvPr/>
            </p:nvSpPr>
            <p:spPr bwMode="auto">
              <a:xfrm>
                <a:off x="2907909" y="7144947"/>
                <a:ext cx="142840" cy="231882"/>
              </a:xfrm>
              <a:custGeom>
                <a:avLst/>
                <a:gdLst>
                  <a:gd name="T0" fmla="*/ 17 w 40"/>
                  <a:gd name="T1" fmla="*/ 60 h 60"/>
                  <a:gd name="T2" fmla="*/ 0 w 40"/>
                  <a:gd name="T3" fmla="*/ 58 h 60"/>
                  <a:gd name="T4" fmla="*/ 2 w 40"/>
                  <a:gd name="T5" fmla="*/ 47 h 60"/>
                  <a:gd name="T6" fmla="*/ 16 w 40"/>
                  <a:gd name="T7" fmla="*/ 49 h 60"/>
                  <a:gd name="T8" fmla="*/ 25 w 40"/>
                  <a:gd name="T9" fmla="*/ 43 h 60"/>
                  <a:gd name="T10" fmla="*/ 16 w 40"/>
                  <a:gd name="T11" fmla="*/ 35 h 60"/>
                  <a:gd name="T12" fmla="*/ 1 w 40"/>
                  <a:gd name="T13" fmla="*/ 18 h 60"/>
                  <a:gd name="T14" fmla="*/ 23 w 40"/>
                  <a:gd name="T15" fmla="*/ 0 h 60"/>
                  <a:gd name="T16" fmla="*/ 37 w 40"/>
                  <a:gd name="T17" fmla="*/ 2 h 60"/>
                  <a:gd name="T18" fmla="*/ 35 w 40"/>
                  <a:gd name="T19" fmla="*/ 13 h 60"/>
                  <a:gd name="T20" fmla="*/ 23 w 40"/>
                  <a:gd name="T21" fmla="*/ 11 h 60"/>
                  <a:gd name="T22" fmla="*/ 15 w 40"/>
                  <a:gd name="T23" fmla="*/ 17 h 60"/>
                  <a:gd name="T24" fmla="*/ 25 w 40"/>
                  <a:gd name="T25" fmla="*/ 25 h 60"/>
                  <a:gd name="T26" fmla="*/ 40 w 40"/>
                  <a:gd name="T27" fmla="*/ 41 h 60"/>
                  <a:gd name="T28" fmla="*/ 17 w 40"/>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60">
                    <a:moveTo>
                      <a:pt x="17" y="60"/>
                    </a:moveTo>
                    <a:cubicBezTo>
                      <a:pt x="12" y="60"/>
                      <a:pt x="6" y="59"/>
                      <a:pt x="0" y="58"/>
                    </a:cubicBezTo>
                    <a:cubicBezTo>
                      <a:pt x="2" y="47"/>
                      <a:pt x="2" y="47"/>
                      <a:pt x="2" y="47"/>
                    </a:cubicBezTo>
                    <a:cubicBezTo>
                      <a:pt x="7" y="48"/>
                      <a:pt x="12" y="49"/>
                      <a:pt x="16" y="49"/>
                    </a:cubicBezTo>
                    <a:cubicBezTo>
                      <a:pt x="22" y="49"/>
                      <a:pt x="25" y="47"/>
                      <a:pt x="25" y="43"/>
                    </a:cubicBezTo>
                    <a:cubicBezTo>
                      <a:pt x="25" y="39"/>
                      <a:pt x="23" y="37"/>
                      <a:pt x="16" y="35"/>
                    </a:cubicBezTo>
                    <a:cubicBezTo>
                      <a:pt x="6" y="32"/>
                      <a:pt x="1" y="28"/>
                      <a:pt x="1" y="18"/>
                    </a:cubicBezTo>
                    <a:cubicBezTo>
                      <a:pt x="1" y="7"/>
                      <a:pt x="9" y="0"/>
                      <a:pt x="23" y="0"/>
                    </a:cubicBezTo>
                    <a:cubicBezTo>
                      <a:pt x="27" y="0"/>
                      <a:pt x="33" y="1"/>
                      <a:pt x="37" y="2"/>
                    </a:cubicBezTo>
                    <a:cubicBezTo>
                      <a:pt x="35" y="13"/>
                      <a:pt x="35" y="13"/>
                      <a:pt x="35" y="13"/>
                    </a:cubicBezTo>
                    <a:cubicBezTo>
                      <a:pt x="31" y="12"/>
                      <a:pt x="27" y="11"/>
                      <a:pt x="23" y="11"/>
                    </a:cubicBezTo>
                    <a:cubicBezTo>
                      <a:pt x="17" y="11"/>
                      <a:pt x="15" y="14"/>
                      <a:pt x="15" y="17"/>
                    </a:cubicBezTo>
                    <a:cubicBezTo>
                      <a:pt x="15" y="21"/>
                      <a:pt x="18" y="22"/>
                      <a:pt x="25" y="25"/>
                    </a:cubicBezTo>
                    <a:cubicBezTo>
                      <a:pt x="35" y="28"/>
                      <a:pt x="40" y="32"/>
                      <a:pt x="40" y="41"/>
                    </a:cubicBezTo>
                    <a:cubicBezTo>
                      <a:pt x="40" y="52"/>
                      <a:pt x="31" y="60"/>
                      <a:pt x="17" y="60"/>
                    </a:cubicBezTo>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35" name="Freeform 36"/>
              <p:cNvSpPr>
                <a:spLocks noEditPoints="1"/>
              </p:cNvSpPr>
              <p:nvPr/>
            </p:nvSpPr>
            <p:spPr bwMode="auto">
              <a:xfrm>
                <a:off x="3079317" y="7052829"/>
                <a:ext cx="87292" cy="316058"/>
              </a:xfrm>
              <a:custGeom>
                <a:avLst/>
                <a:gdLst>
                  <a:gd name="T0" fmla="*/ 9 w 24"/>
                  <a:gd name="T1" fmla="*/ 82 h 82"/>
                  <a:gd name="T2" fmla="*/ 9 w 24"/>
                  <a:gd name="T3" fmla="*/ 36 h 82"/>
                  <a:gd name="T4" fmla="*/ 0 w 24"/>
                  <a:gd name="T5" fmla="*/ 36 h 82"/>
                  <a:gd name="T6" fmla="*/ 0 w 24"/>
                  <a:gd name="T7" fmla="*/ 26 h 82"/>
                  <a:gd name="T8" fmla="*/ 23 w 24"/>
                  <a:gd name="T9" fmla="*/ 26 h 82"/>
                  <a:gd name="T10" fmla="*/ 23 w 24"/>
                  <a:gd name="T11" fmla="*/ 82 h 82"/>
                  <a:gd name="T12" fmla="*/ 9 w 24"/>
                  <a:gd name="T13" fmla="*/ 82 h 82"/>
                  <a:gd name="T14" fmla="*/ 16 w 24"/>
                  <a:gd name="T15" fmla="*/ 17 h 82"/>
                  <a:gd name="T16" fmla="*/ 7 w 24"/>
                  <a:gd name="T17" fmla="*/ 9 h 82"/>
                  <a:gd name="T18" fmla="*/ 16 w 24"/>
                  <a:gd name="T19" fmla="*/ 0 h 82"/>
                  <a:gd name="T20" fmla="*/ 24 w 24"/>
                  <a:gd name="T21" fmla="*/ 9 h 82"/>
                  <a:gd name="T22" fmla="*/ 16 w 24"/>
                  <a:gd name="T23"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82">
                    <a:moveTo>
                      <a:pt x="9" y="82"/>
                    </a:moveTo>
                    <a:cubicBezTo>
                      <a:pt x="9" y="36"/>
                      <a:pt x="9" y="36"/>
                      <a:pt x="9" y="36"/>
                    </a:cubicBezTo>
                    <a:cubicBezTo>
                      <a:pt x="0" y="36"/>
                      <a:pt x="0" y="36"/>
                      <a:pt x="0" y="36"/>
                    </a:cubicBezTo>
                    <a:cubicBezTo>
                      <a:pt x="0" y="26"/>
                      <a:pt x="0" y="26"/>
                      <a:pt x="0" y="26"/>
                    </a:cubicBezTo>
                    <a:cubicBezTo>
                      <a:pt x="23" y="26"/>
                      <a:pt x="23" y="26"/>
                      <a:pt x="23" y="26"/>
                    </a:cubicBezTo>
                    <a:cubicBezTo>
                      <a:pt x="23" y="82"/>
                      <a:pt x="23" y="82"/>
                      <a:pt x="23" y="82"/>
                    </a:cubicBezTo>
                    <a:lnTo>
                      <a:pt x="9" y="82"/>
                    </a:lnTo>
                    <a:close/>
                    <a:moveTo>
                      <a:pt x="16" y="17"/>
                    </a:moveTo>
                    <a:cubicBezTo>
                      <a:pt x="10" y="17"/>
                      <a:pt x="7" y="14"/>
                      <a:pt x="7" y="9"/>
                    </a:cubicBezTo>
                    <a:cubicBezTo>
                      <a:pt x="7" y="4"/>
                      <a:pt x="10" y="0"/>
                      <a:pt x="16" y="0"/>
                    </a:cubicBezTo>
                    <a:cubicBezTo>
                      <a:pt x="21" y="0"/>
                      <a:pt x="24" y="4"/>
                      <a:pt x="24" y="9"/>
                    </a:cubicBezTo>
                    <a:cubicBezTo>
                      <a:pt x="24" y="14"/>
                      <a:pt x="21" y="17"/>
                      <a:pt x="16" y="17"/>
                    </a:cubicBezTo>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36" name="Freeform 37"/>
              <p:cNvSpPr>
                <a:spLocks/>
              </p:cNvSpPr>
              <p:nvPr/>
            </p:nvSpPr>
            <p:spPr bwMode="auto">
              <a:xfrm>
                <a:off x="3223745" y="7144947"/>
                <a:ext cx="120621" cy="223941"/>
              </a:xfrm>
              <a:custGeom>
                <a:avLst/>
                <a:gdLst>
                  <a:gd name="T0" fmla="*/ 33 w 34"/>
                  <a:gd name="T1" fmla="*/ 14 h 58"/>
                  <a:gd name="T2" fmla="*/ 27 w 34"/>
                  <a:gd name="T3" fmla="*/ 14 h 58"/>
                  <a:gd name="T4" fmla="*/ 14 w 34"/>
                  <a:gd name="T5" fmla="*/ 23 h 58"/>
                  <a:gd name="T6" fmla="*/ 14 w 34"/>
                  <a:gd name="T7" fmla="*/ 58 h 58"/>
                  <a:gd name="T8" fmla="*/ 0 w 34"/>
                  <a:gd name="T9" fmla="*/ 58 h 58"/>
                  <a:gd name="T10" fmla="*/ 0 w 34"/>
                  <a:gd name="T11" fmla="*/ 2 h 58"/>
                  <a:gd name="T12" fmla="*/ 11 w 34"/>
                  <a:gd name="T13" fmla="*/ 2 h 58"/>
                  <a:gd name="T14" fmla="*/ 13 w 34"/>
                  <a:gd name="T15" fmla="*/ 11 h 58"/>
                  <a:gd name="T16" fmla="*/ 27 w 34"/>
                  <a:gd name="T17" fmla="*/ 0 h 58"/>
                  <a:gd name="T18" fmla="*/ 34 w 34"/>
                  <a:gd name="T19" fmla="*/ 1 h 58"/>
                  <a:gd name="T20" fmla="*/ 33 w 34"/>
                  <a:gd name="T21"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8">
                    <a:moveTo>
                      <a:pt x="33" y="14"/>
                    </a:moveTo>
                    <a:cubicBezTo>
                      <a:pt x="31" y="14"/>
                      <a:pt x="28" y="14"/>
                      <a:pt x="27" y="14"/>
                    </a:cubicBezTo>
                    <a:cubicBezTo>
                      <a:pt x="23" y="14"/>
                      <a:pt x="20" y="17"/>
                      <a:pt x="14" y="23"/>
                    </a:cubicBezTo>
                    <a:cubicBezTo>
                      <a:pt x="14" y="58"/>
                      <a:pt x="14" y="58"/>
                      <a:pt x="14" y="58"/>
                    </a:cubicBezTo>
                    <a:cubicBezTo>
                      <a:pt x="0" y="58"/>
                      <a:pt x="0" y="58"/>
                      <a:pt x="0" y="58"/>
                    </a:cubicBezTo>
                    <a:cubicBezTo>
                      <a:pt x="0" y="2"/>
                      <a:pt x="0" y="2"/>
                      <a:pt x="0" y="2"/>
                    </a:cubicBezTo>
                    <a:cubicBezTo>
                      <a:pt x="11" y="2"/>
                      <a:pt x="11" y="2"/>
                      <a:pt x="11" y="2"/>
                    </a:cubicBezTo>
                    <a:cubicBezTo>
                      <a:pt x="13" y="11"/>
                      <a:pt x="13" y="11"/>
                      <a:pt x="13" y="11"/>
                    </a:cubicBezTo>
                    <a:cubicBezTo>
                      <a:pt x="18" y="4"/>
                      <a:pt x="22" y="0"/>
                      <a:pt x="27" y="0"/>
                    </a:cubicBezTo>
                    <a:cubicBezTo>
                      <a:pt x="30" y="0"/>
                      <a:pt x="32" y="0"/>
                      <a:pt x="34" y="1"/>
                    </a:cubicBezTo>
                    <a:lnTo>
                      <a:pt x="33" y="14"/>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37" name="Freeform 38"/>
              <p:cNvSpPr>
                <a:spLocks noEditPoints="1"/>
              </p:cNvSpPr>
              <p:nvPr/>
            </p:nvSpPr>
            <p:spPr bwMode="auto">
              <a:xfrm>
                <a:off x="3369760" y="7144947"/>
                <a:ext cx="211086" cy="231882"/>
              </a:xfrm>
              <a:custGeom>
                <a:avLst/>
                <a:gdLst>
                  <a:gd name="T0" fmla="*/ 29 w 59"/>
                  <a:gd name="T1" fmla="*/ 60 h 60"/>
                  <a:gd name="T2" fmla="*/ 0 w 59"/>
                  <a:gd name="T3" fmla="*/ 31 h 60"/>
                  <a:gd name="T4" fmla="*/ 30 w 59"/>
                  <a:gd name="T5" fmla="*/ 0 h 60"/>
                  <a:gd name="T6" fmla="*/ 59 w 59"/>
                  <a:gd name="T7" fmla="*/ 30 h 60"/>
                  <a:gd name="T8" fmla="*/ 29 w 59"/>
                  <a:gd name="T9" fmla="*/ 60 h 60"/>
                  <a:gd name="T10" fmla="*/ 29 w 59"/>
                  <a:gd name="T11" fmla="*/ 11 h 60"/>
                  <a:gd name="T12" fmla="*/ 15 w 59"/>
                  <a:gd name="T13" fmla="*/ 30 h 60"/>
                  <a:gd name="T14" fmla="*/ 30 w 59"/>
                  <a:gd name="T15" fmla="*/ 49 h 60"/>
                  <a:gd name="T16" fmla="*/ 44 w 59"/>
                  <a:gd name="T17" fmla="*/ 31 h 60"/>
                  <a:gd name="T18" fmla="*/ 29 w 59"/>
                  <a:gd name="T19"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0">
                    <a:moveTo>
                      <a:pt x="29" y="60"/>
                    </a:moveTo>
                    <a:cubicBezTo>
                      <a:pt x="10" y="60"/>
                      <a:pt x="0" y="49"/>
                      <a:pt x="0" y="31"/>
                    </a:cubicBezTo>
                    <a:cubicBezTo>
                      <a:pt x="0" y="12"/>
                      <a:pt x="11" y="0"/>
                      <a:pt x="30" y="0"/>
                    </a:cubicBezTo>
                    <a:cubicBezTo>
                      <a:pt x="49" y="0"/>
                      <a:pt x="59" y="12"/>
                      <a:pt x="59" y="30"/>
                    </a:cubicBezTo>
                    <a:cubicBezTo>
                      <a:pt x="59" y="48"/>
                      <a:pt x="49" y="60"/>
                      <a:pt x="29" y="60"/>
                    </a:cubicBezTo>
                    <a:moveTo>
                      <a:pt x="29" y="11"/>
                    </a:moveTo>
                    <a:cubicBezTo>
                      <a:pt x="20" y="11"/>
                      <a:pt x="15" y="19"/>
                      <a:pt x="15" y="30"/>
                    </a:cubicBezTo>
                    <a:cubicBezTo>
                      <a:pt x="15" y="41"/>
                      <a:pt x="20" y="49"/>
                      <a:pt x="30" y="49"/>
                    </a:cubicBezTo>
                    <a:cubicBezTo>
                      <a:pt x="40" y="49"/>
                      <a:pt x="44" y="41"/>
                      <a:pt x="44" y="31"/>
                    </a:cubicBezTo>
                    <a:cubicBezTo>
                      <a:pt x="44" y="19"/>
                      <a:pt x="40" y="11"/>
                      <a:pt x="29" y="11"/>
                    </a:cubicBezTo>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38" name="Oval 39"/>
              <p:cNvSpPr>
                <a:spLocks noChangeArrowheads="1"/>
              </p:cNvSpPr>
              <p:nvPr/>
            </p:nvSpPr>
            <p:spPr bwMode="auto">
              <a:xfrm>
                <a:off x="3622110" y="7303770"/>
                <a:ext cx="65072" cy="68294"/>
              </a:xfrm>
              <a:prstGeom prst="ellipse">
                <a:avLst/>
              </a:pr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39" name="Freeform 40"/>
              <p:cNvSpPr>
                <a:spLocks noEditPoints="1"/>
              </p:cNvSpPr>
              <p:nvPr/>
            </p:nvSpPr>
            <p:spPr bwMode="auto">
              <a:xfrm>
                <a:off x="3734796" y="7144947"/>
                <a:ext cx="174582" cy="231882"/>
              </a:xfrm>
              <a:custGeom>
                <a:avLst/>
                <a:gdLst>
                  <a:gd name="T0" fmla="*/ 39 w 49"/>
                  <a:gd name="T1" fmla="*/ 58 h 60"/>
                  <a:gd name="T2" fmla="*/ 38 w 49"/>
                  <a:gd name="T3" fmla="*/ 53 h 60"/>
                  <a:gd name="T4" fmla="*/ 20 w 49"/>
                  <a:gd name="T5" fmla="*/ 60 h 60"/>
                  <a:gd name="T6" fmla="*/ 0 w 49"/>
                  <a:gd name="T7" fmla="*/ 43 h 60"/>
                  <a:gd name="T8" fmla="*/ 29 w 49"/>
                  <a:gd name="T9" fmla="*/ 24 h 60"/>
                  <a:gd name="T10" fmla="*/ 35 w 49"/>
                  <a:gd name="T11" fmla="*/ 24 h 60"/>
                  <a:gd name="T12" fmla="*/ 35 w 49"/>
                  <a:gd name="T13" fmla="*/ 21 h 60"/>
                  <a:gd name="T14" fmla="*/ 24 w 49"/>
                  <a:gd name="T15" fmla="*/ 11 h 60"/>
                  <a:gd name="T16" fmla="*/ 7 w 49"/>
                  <a:gd name="T17" fmla="*/ 14 h 60"/>
                  <a:gd name="T18" fmla="*/ 5 w 49"/>
                  <a:gd name="T19" fmla="*/ 4 h 60"/>
                  <a:gd name="T20" fmla="*/ 26 w 49"/>
                  <a:gd name="T21" fmla="*/ 0 h 60"/>
                  <a:gd name="T22" fmla="*/ 49 w 49"/>
                  <a:gd name="T23" fmla="*/ 20 h 60"/>
                  <a:gd name="T24" fmla="*/ 49 w 49"/>
                  <a:gd name="T25" fmla="*/ 58 h 60"/>
                  <a:gd name="T26" fmla="*/ 39 w 49"/>
                  <a:gd name="T27" fmla="*/ 58 h 60"/>
                  <a:gd name="T28" fmla="*/ 35 w 49"/>
                  <a:gd name="T29" fmla="*/ 33 h 60"/>
                  <a:gd name="T30" fmla="*/ 28 w 49"/>
                  <a:gd name="T31" fmla="*/ 33 h 60"/>
                  <a:gd name="T32" fmla="*/ 14 w 49"/>
                  <a:gd name="T33" fmla="*/ 42 h 60"/>
                  <a:gd name="T34" fmla="*/ 23 w 49"/>
                  <a:gd name="T35" fmla="*/ 50 h 60"/>
                  <a:gd name="T36" fmla="*/ 35 w 49"/>
                  <a:gd name="T37" fmla="*/ 44 h 60"/>
                  <a:gd name="T38" fmla="*/ 35 w 49"/>
                  <a:gd name="T39"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60">
                    <a:moveTo>
                      <a:pt x="39" y="58"/>
                    </a:moveTo>
                    <a:cubicBezTo>
                      <a:pt x="38" y="53"/>
                      <a:pt x="38" y="53"/>
                      <a:pt x="38" y="53"/>
                    </a:cubicBezTo>
                    <a:cubicBezTo>
                      <a:pt x="33" y="58"/>
                      <a:pt x="27" y="60"/>
                      <a:pt x="20" y="60"/>
                    </a:cubicBezTo>
                    <a:cubicBezTo>
                      <a:pt x="8" y="60"/>
                      <a:pt x="0" y="54"/>
                      <a:pt x="0" y="43"/>
                    </a:cubicBezTo>
                    <a:cubicBezTo>
                      <a:pt x="0" y="30"/>
                      <a:pt x="11" y="24"/>
                      <a:pt x="29" y="24"/>
                    </a:cubicBezTo>
                    <a:cubicBezTo>
                      <a:pt x="35" y="24"/>
                      <a:pt x="35" y="24"/>
                      <a:pt x="35" y="24"/>
                    </a:cubicBezTo>
                    <a:cubicBezTo>
                      <a:pt x="35" y="21"/>
                      <a:pt x="35" y="21"/>
                      <a:pt x="35" y="21"/>
                    </a:cubicBezTo>
                    <a:cubicBezTo>
                      <a:pt x="35" y="14"/>
                      <a:pt x="33" y="11"/>
                      <a:pt x="24" y="11"/>
                    </a:cubicBezTo>
                    <a:cubicBezTo>
                      <a:pt x="18" y="11"/>
                      <a:pt x="12" y="12"/>
                      <a:pt x="7" y="14"/>
                    </a:cubicBezTo>
                    <a:cubicBezTo>
                      <a:pt x="5" y="4"/>
                      <a:pt x="5" y="4"/>
                      <a:pt x="5" y="4"/>
                    </a:cubicBezTo>
                    <a:cubicBezTo>
                      <a:pt x="10" y="2"/>
                      <a:pt x="18" y="0"/>
                      <a:pt x="26" y="0"/>
                    </a:cubicBezTo>
                    <a:cubicBezTo>
                      <a:pt x="43" y="0"/>
                      <a:pt x="49" y="7"/>
                      <a:pt x="49" y="20"/>
                    </a:cubicBezTo>
                    <a:cubicBezTo>
                      <a:pt x="49" y="58"/>
                      <a:pt x="49" y="58"/>
                      <a:pt x="49" y="58"/>
                    </a:cubicBezTo>
                    <a:lnTo>
                      <a:pt x="39" y="58"/>
                    </a:lnTo>
                    <a:close/>
                    <a:moveTo>
                      <a:pt x="35" y="33"/>
                    </a:moveTo>
                    <a:cubicBezTo>
                      <a:pt x="28" y="33"/>
                      <a:pt x="28" y="33"/>
                      <a:pt x="28" y="33"/>
                    </a:cubicBezTo>
                    <a:cubicBezTo>
                      <a:pt x="19" y="33"/>
                      <a:pt x="14" y="36"/>
                      <a:pt x="14" y="42"/>
                    </a:cubicBezTo>
                    <a:cubicBezTo>
                      <a:pt x="14" y="47"/>
                      <a:pt x="17" y="50"/>
                      <a:pt x="23" y="50"/>
                    </a:cubicBezTo>
                    <a:cubicBezTo>
                      <a:pt x="28" y="50"/>
                      <a:pt x="32" y="47"/>
                      <a:pt x="35" y="44"/>
                    </a:cubicBezTo>
                    <a:lnTo>
                      <a:pt x="35" y="33"/>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40" name="Freeform 41"/>
              <p:cNvSpPr>
                <a:spLocks/>
              </p:cNvSpPr>
              <p:nvPr/>
            </p:nvSpPr>
            <p:spPr bwMode="auto">
              <a:xfrm>
                <a:off x="3971275" y="7154476"/>
                <a:ext cx="184105" cy="222353"/>
              </a:xfrm>
              <a:custGeom>
                <a:avLst/>
                <a:gdLst>
                  <a:gd name="T0" fmla="*/ 41 w 52"/>
                  <a:gd name="T1" fmla="*/ 56 h 58"/>
                  <a:gd name="T2" fmla="*/ 40 w 52"/>
                  <a:gd name="T3" fmla="*/ 49 h 58"/>
                  <a:gd name="T4" fmla="*/ 20 w 52"/>
                  <a:gd name="T5" fmla="*/ 58 h 58"/>
                  <a:gd name="T6" fmla="*/ 0 w 52"/>
                  <a:gd name="T7" fmla="*/ 35 h 58"/>
                  <a:gd name="T8" fmla="*/ 0 w 52"/>
                  <a:gd name="T9" fmla="*/ 0 h 58"/>
                  <a:gd name="T10" fmla="*/ 14 w 52"/>
                  <a:gd name="T11" fmla="*/ 0 h 58"/>
                  <a:gd name="T12" fmla="*/ 14 w 52"/>
                  <a:gd name="T13" fmla="*/ 33 h 58"/>
                  <a:gd name="T14" fmla="*/ 24 w 52"/>
                  <a:gd name="T15" fmla="*/ 46 h 58"/>
                  <a:gd name="T16" fmla="*/ 38 w 52"/>
                  <a:gd name="T17" fmla="*/ 38 h 58"/>
                  <a:gd name="T18" fmla="*/ 38 w 52"/>
                  <a:gd name="T19" fmla="*/ 0 h 58"/>
                  <a:gd name="T20" fmla="*/ 52 w 52"/>
                  <a:gd name="T21" fmla="*/ 0 h 58"/>
                  <a:gd name="T22" fmla="*/ 52 w 52"/>
                  <a:gd name="T23" fmla="*/ 56 h 58"/>
                  <a:gd name="T24" fmla="*/ 41 w 52"/>
                  <a:gd name="T25"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8">
                    <a:moveTo>
                      <a:pt x="41" y="56"/>
                    </a:moveTo>
                    <a:cubicBezTo>
                      <a:pt x="40" y="49"/>
                      <a:pt x="40" y="49"/>
                      <a:pt x="40" y="49"/>
                    </a:cubicBezTo>
                    <a:cubicBezTo>
                      <a:pt x="34" y="55"/>
                      <a:pt x="28" y="58"/>
                      <a:pt x="20" y="58"/>
                    </a:cubicBezTo>
                    <a:cubicBezTo>
                      <a:pt x="6" y="58"/>
                      <a:pt x="0" y="49"/>
                      <a:pt x="0" y="35"/>
                    </a:cubicBezTo>
                    <a:cubicBezTo>
                      <a:pt x="0" y="0"/>
                      <a:pt x="0" y="0"/>
                      <a:pt x="0" y="0"/>
                    </a:cubicBezTo>
                    <a:cubicBezTo>
                      <a:pt x="14" y="0"/>
                      <a:pt x="14" y="0"/>
                      <a:pt x="14" y="0"/>
                    </a:cubicBezTo>
                    <a:cubicBezTo>
                      <a:pt x="14" y="33"/>
                      <a:pt x="14" y="33"/>
                      <a:pt x="14" y="33"/>
                    </a:cubicBezTo>
                    <a:cubicBezTo>
                      <a:pt x="14" y="41"/>
                      <a:pt x="17" y="46"/>
                      <a:pt x="24" y="46"/>
                    </a:cubicBezTo>
                    <a:cubicBezTo>
                      <a:pt x="29" y="46"/>
                      <a:pt x="33" y="44"/>
                      <a:pt x="38" y="38"/>
                    </a:cubicBezTo>
                    <a:cubicBezTo>
                      <a:pt x="38" y="0"/>
                      <a:pt x="38" y="0"/>
                      <a:pt x="38" y="0"/>
                    </a:cubicBezTo>
                    <a:cubicBezTo>
                      <a:pt x="52" y="0"/>
                      <a:pt x="52" y="0"/>
                      <a:pt x="52" y="0"/>
                    </a:cubicBezTo>
                    <a:cubicBezTo>
                      <a:pt x="52" y="56"/>
                      <a:pt x="52" y="56"/>
                      <a:pt x="52" y="56"/>
                    </a:cubicBezTo>
                    <a:lnTo>
                      <a:pt x="41" y="56"/>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grpSp>
        <p:grpSp>
          <p:nvGrpSpPr>
            <p:cNvPr id="24" name="Group 17"/>
            <p:cNvGrpSpPr>
              <a:grpSpLocks noChangeAspect="1"/>
            </p:cNvGrpSpPr>
            <p:nvPr userDrawn="1"/>
          </p:nvGrpSpPr>
          <p:grpSpPr bwMode="auto">
            <a:xfrm>
              <a:off x="-9" y="24623"/>
              <a:ext cx="19092" cy="410"/>
              <a:chOff x="-9" y="24623"/>
              <a:chExt cx="19092" cy="410"/>
            </a:xfrm>
          </p:grpSpPr>
          <p:sp>
            <p:nvSpPr>
              <p:cNvPr id="26" name="AutoShape 16"/>
              <p:cNvSpPr>
                <a:spLocks noChangeAspect="1" noChangeArrowheads="1" noTextEdit="1"/>
              </p:cNvSpPr>
              <p:nvPr/>
            </p:nvSpPr>
            <p:spPr bwMode="auto">
              <a:xfrm>
                <a:off x="-9" y="24623"/>
                <a:ext cx="19092" cy="410"/>
              </a:xfrm>
              <a:prstGeom prst="rect">
                <a:avLst/>
              </a:prstGeom>
              <a:noFill/>
              <a:ln>
                <a:noFill/>
              </a:ln>
              <a:extLst/>
            </p:spPr>
            <p:txBody>
              <a:bodyPr/>
              <a:lstStyle/>
              <a:p>
                <a:pPr defTabSz="4157960" fontAlgn="auto">
                  <a:spcBef>
                    <a:spcPts val="0"/>
                  </a:spcBef>
                  <a:spcAft>
                    <a:spcPts val="0"/>
                  </a:spcAft>
                  <a:defRPr/>
                </a:pPr>
                <a:endParaRPr lang="en-AU" dirty="0">
                  <a:latin typeface="+mn-lt"/>
                </a:endParaRPr>
              </a:p>
            </p:txBody>
          </p:sp>
          <p:sp>
            <p:nvSpPr>
              <p:cNvPr id="27" name="Freeform 18"/>
              <p:cNvSpPr>
                <a:spLocks/>
              </p:cNvSpPr>
              <p:nvPr/>
            </p:nvSpPr>
            <p:spPr bwMode="auto">
              <a:xfrm>
                <a:off x="-9" y="24621"/>
                <a:ext cx="15617" cy="207"/>
              </a:xfrm>
              <a:custGeom>
                <a:avLst/>
                <a:gdLst>
                  <a:gd name="T0" fmla="*/ 7892 w 7892"/>
                  <a:gd name="T1" fmla="*/ 88 h 103"/>
                  <a:gd name="T2" fmla="*/ 7552 w 7892"/>
                  <a:gd name="T3" fmla="*/ 0 h 103"/>
                  <a:gd name="T4" fmla="*/ 0 w 7892"/>
                  <a:gd name="T5" fmla="*/ 0 h 103"/>
                  <a:gd name="T6" fmla="*/ 0 w 7892"/>
                  <a:gd name="T7" fmla="*/ 103 h 103"/>
                  <a:gd name="T8" fmla="*/ 7679 w 7892"/>
                  <a:gd name="T9" fmla="*/ 103 h 103"/>
                  <a:gd name="T10" fmla="*/ 7892 w 7892"/>
                  <a:gd name="T11" fmla="*/ 88 h 103"/>
                </a:gdLst>
                <a:ahLst/>
                <a:cxnLst>
                  <a:cxn ang="0">
                    <a:pos x="T0" y="T1"/>
                  </a:cxn>
                  <a:cxn ang="0">
                    <a:pos x="T2" y="T3"/>
                  </a:cxn>
                  <a:cxn ang="0">
                    <a:pos x="T4" y="T5"/>
                  </a:cxn>
                  <a:cxn ang="0">
                    <a:pos x="T6" y="T7"/>
                  </a:cxn>
                  <a:cxn ang="0">
                    <a:pos x="T8" y="T9"/>
                  </a:cxn>
                  <a:cxn ang="0">
                    <a:pos x="T10" y="T11"/>
                  </a:cxn>
                </a:cxnLst>
                <a:rect l="0" t="0" r="r" b="b"/>
                <a:pathLst>
                  <a:path w="7892" h="103">
                    <a:moveTo>
                      <a:pt x="7892" y="88"/>
                    </a:moveTo>
                    <a:cubicBezTo>
                      <a:pt x="7810" y="41"/>
                      <a:pt x="7697" y="0"/>
                      <a:pt x="7552" y="0"/>
                    </a:cubicBezTo>
                    <a:cubicBezTo>
                      <a:pt x="0" y="0"/>
                      <a:pt x="0" y="0"/>
                      <a:pt x="0" y="0"/>
                    </a:cubicBezTo>
                    <a:cubicBezTo>
                      <a:pt x="0" y="103"/>
                      <a:pt x="0" y="103"/>
                      <a:pt x="0" y="103"/>
                    </a:cubicBezTo>
                    <a:cubicBezTo>
                      <a:pt x="7679" y="103"/>
                      <a:pt x="7679" y="103"/>
                      <a:pt x="7679" y="103"/>
                    </a:cubicBezTo>
                    <a:cubicBezTo>
                      <a:pt x="7818" y="103"/>
                      <a:pt x="7863" y="99"/>
                      <a:pt x="7892" y="88"/>
                    </a:cubicBezTo>
                  </a:path>
                </a:pathLst>
              </a:custGeom>
              <a:solidFill>
                <a:schemeClr val="accent1"/>
              </a:solidFill>
              <a:ln>
                <a:noFill/>
              </a:ln>
              <a:extLst/>
            </p:spPr>
            <p:txBody>
              <a:bodyPr/>
              <a:lstStyle/>
              <a:p>
                <a:pPr defTabSz="4157960" fontAlgn="auto">
                  <a:spcBef>
                    <a:spcPts val="0"/>
                  </a:spcBef>
                  <a:spcAft>
                    <a:spcPts val="0"/>
                  </a:spcAft>
                  <a:defRPr/>
                </a:pPr>
                <a:endParaRPr lang="en-AU" dirty="0">
                  <a:latin typeface="+mn-lt"/>
                </a:endParaRPr>
              </a:p>
            </p:txBody>
          </p:sp>
          <p:sp>
            <p:nvSpPr>
              <p:cNvPr id="28" name="Freeform 19"/>
              <p:cNvSpPr>
                <a:spLocks/>
              </p:cNvSpPr>
              <p:nvPr/>
            </p:nvSpPr>
            <p:spPr bwMode="auto">
              <a:xfrm>
                <a:off x="15608" y="24621"/>
                <a:ext cx="3477" cy="412"/>
              </a:xfrm>
              <a:custGeom>
                <a:avLst/>
                <a:gdLst>
                  <a:gd name="T0" fmla="*/ 357 w 1757"/>
                  <a:gd name="T1" fmla="*/ 0 h 205"/>
                  <a:gd name="T2" fmla="*/ 0 w 1757"/>
                  <a:gd name="T3" fmla="*/ 88 h 205"/>
                  <a:gd name="T4" fmla="*/ 353 w 1757"/>
                  <a:gd name="T5" fmla="*/ 205 h 205"/>
                  <a:gd name="T6" fmla="*/ 1757 w 1757"/>
                  <a:gd name="T7" fmla="*/ 205 h 205"/>
                  <a:gd name="T8" fmla="*/ 1757 w 1757"/>
                  <a:gd name="T9" fmla="*/ 0 h 205"/>
                  <a:gd name="T10" fmla="*/ 357 w 1757"/>
                  <a:gd name="T11" fmla="*/ 0 h 205"/>
                </a:gdLst>
                <a:ahLst/>
                <a:cxnLst>
                  <a:cxn ang="0">
                    <a:pos x="T0" y="T1"/>
                  </a:cxn>
                  <a:cxn ang="0">
                    <a:pos x="T2" y="T3"/>
                  </a:cxn>
                  <a:cxn ang="0">
                    <a:pos x="T4" y="T5"/>
                  </a:cxn>
                  <a:cxn ang="0">
                    <a:pos x="T6" y="T7"/>
                  </a:cxn>
                  <a:cxn ang="0">
                    <a:pos x="T8" y="T9"/>
                  </a:cxn>
                  <a:cxn ang="0">
                    <a:pos x="T10" y="T11"/>
                  </a:cxn>
                </a:cxnLst>
                <a:rect l="0" t="0" r="r" b="b"/>
                <a:pathLst>
                  <a:path w="1757" h="205">
                    <a:moveTo>
                      <a:pt x="357" y="0"/>
                    </a:moveTo>
                    <a:cubicBezTo>
                      <a:pt x="140" y="0"/>
                      <a:pt x="60" y="65"/>
                      <a:pt x="0" y="88"/>
                    </a:cubicBezTo>
                    <a:cubicBezTo>
                      <a:pt x="96" y="143"/>
                      <a:pt x="172" y="205"/>
                      <a:pt x="353" y="205"/>
                    </a:cubicBezTo>
                    <a:cubicBezTo>
                      <a:pt x="397" y="205"/>
                      <a:pt x="1757" y="205"/>
                      <a:pt x="1757" y="205"/>
                    </a:cubicBezTo>
                    <a:cubicBezTo>
                      <a:pt x="1757" y="0"/>
                      <a:pt x="1757" y="0"/>
                      <a:pt x="1757" y="0"/>
                    </a:cubicBezTo>
                    <a:lnTo>
                      <a:pt x="357" y="0"/>
                    </a:lnTo>
                    <a:close/>
                  </a:path>
                </a:pathLst>
              </a:custGeom>
              <a:solidFill>
                <a:schemeClr val="accent1"/>
              </a:solidFill>
              <a:ln>
                <a:noFill/>
              </a:ln>
              <a:extLst/>
            </p:spPr>
            <p:txBody>
              <a:bodyPr/>
              <a:lstStyle/>
              <a:p>
                <a:pPr defTabSz="4157960" fontAlgn="auto">
                  <a:spcBef>
                    <a:spcPts val="0"/>
                  </a:spcBef>
                  <a:spcAft>
                    <a:spcPts val="0"/>
                  </a:spcAft>
                  <a:defRPr/>
                </a:pPr>
                <a:endParaRPr lang="en-AU" dirty="0">
                  <a:latin typeface="+mn-lt"/>
                </a:endParaRPr>
              </a:p>
            </p:txBody>
          </p:sp>
        </p:grpSp>
        <p:pic>
          <p:nvPicPr>
            <p:cNvPr id="25" name="Picture 33" descr="CSIRO_Grad_CMYK_pp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075" y="4120"/>
              <a:ext cx="1340" cy="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1601788" y="1060219"/>
            <a:ext cx="27147713" cy="3336453"/>
          </a:xfrm>
        </p:spPr>
        <p:txBody>
          <a:bodyPr anchor="b">
            <a:noAutofit/>
          </a:bodyPr>
          <a:lstStyle>
            <a:lvl1pPr>
              <a:defRPr sz="15500"/>
            </a:lvl1pPr>
          </a:lstStyle>
          <a:p>
            <a:r>
              <a:rPr lang="en-US" smtClean="0"/>
              <a:t>Click to edit Master title style</a:t>
            </a:r>
            <a:endParaRPr lang="en-AU" dirty="0"/>
          </a:p>
        </p:txBody>
      </p:sp>
      <p:sp>
        <p:nvSpPr>
          <p:cNvPr id="3" name="Content Placeholder 2"/>
          <p:cNvSpPr>
            <a:spLocks noGrp="1"/>
          </p:cNvSpPr>
          <p:nvPr>
            <p:ph sz="half" idx="1"/>
          </p:nvPr>
        </p:nvSpPr>
        <p:spPr>
          <a:xfrm>
            <a:off x="1572624" y="11898103"/>
            <a:ext cx="12601575" cy="26554322"/>
          </a:xfrm>
        </p:spPr>
        <p:txBody>
          <a:bodyPr>
            <a:normAutofit/>
          </a:bodyPr>
          <a:lstStyle>
            <a:lvl1pPr marL="0" indent="0">
              <a:spcBef>
                <a:spcPts val="6000"/>
              </a:spcBef>
              <a:spcAft>
                <a:spcPts val="1200"/>
              </a:spcAft>
              <a:buNone/>
              <a:defRPr sz="6000" b="1" baseline="0">
                <a:solidFill>
                  <a:schemeClr val="accent1"/>
                </a:solidFill>
              </a:defRPr>
            </a:lvl1pPr>
            <a:lvl2pPr marL="0" indent="0">
              <a:spcBef>
                <a:spcPts val="900"/>
              </a:spcBef>
              <a:spcAft>
                <a:spcPts val="900"/>
              </a:spcAft>
              <a:buNone/>
              <a:defRPr sz="3200" baseline="0"/>
            </a:lvl2pPr>
            <a:lvl3pPr marL="0" indent="0">
              <a:spcBef>
                <a:spcPts val="4200"/>
              </a:spcBef>
              <a:spcAft>
                <a:spcPts val="1200"/>
              </a:spcAft>
              <a:buNone/>
              <a:defRPr sz="4400" b="1">
                <a:solidFill>
                  <a:schemeClr val="accent2"/>
                </a:solidFill>
              </a:defRPr>
            </a:lvl3pPr>
            <a:lvl4pPr>
              <a:defRPr sz="3600"/>
            </a:lvl4pPr>
            <a:lvl5pPr>
              <a:defRPr sz="36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p:txBody>
      </p:sp>
      <p:sp>
        <p:nvSpPr>
          <p:cNvPr id="9" name="Text Placeholder 8"/>
          <p:cNvSpPr>
            <a:spLocks noGrp="1"/>
          </p:cNvSpPr>
          <p:nvPr>
            <p:ph type="body" sz="quarter" idx="10"/>
          </p:nvPr>
        </p:nvSpPr>
        <p:spPr>
          <a:xfrm>
            <a:off x="1601788" y="8569325"/>
            <a:ext cx="22539199" cy="2592387"/>
          </a:xfrm>
        </p:spPr>
        <p:txBody>
          <a:bodyPr>
            <a:normAutofit/>
          </a:bodyPr>
          <a:lstStyle>
            <a:lvl1pPr marL="0" indent="0">
              <a:buNone/>
              <a:defRPr sz="4400">
                <a:solidFill>
                  <a:schemeClr val="accent2"/>
                </a:solidFill>
              </a:defRPr>
            </a:lvl1pPr>
          </a:lstStyle>
          <a:p>
            <a:pPr lvl="0"/>
            <a:r>
              <a:rPr lang="en-US" smtClean="0"/>
              <a:t>Click to edit Master text styles</a:t>
            </a:r>
          </a:p>
        </p:txBody>
      </p:sp>
      <p:sp>
        <p:nvSpPr>
          <p:cNvPr id="11" name="Text Placeholder 10"/>
          <p:cNvSpPr>
            <a:spLocks noGrp="1"/>
          </p:cNvSpPr>
          <p:nvPr>
            <p:ph type="body" sz="quarter" idx="11"/>
          </p:nvPr>
        </p:nvSpPr>
        <p:spPr>
          <a:xfrm>
            <a:off x="1601788" y="4465067"/>
            <a:ext cx="27076400" cy="647478"/>
          </a:xfrm>
        </p:spPr>
        <p:txBody>
          <a:bodyPr>
            <a:noAutofit/>
          </a:bodyPr>
          <a:lstStyle>
            <a:lvl1pPr marL="0" indent="0">
              <a:buNone/>
              <a:defRPr sz="5000" baseline="0">
                <a:solidFill>
                  <a:schemeClr val="bg1"/>
                </a:solidFill>
              </a:defRPr>
            </a:lvl1pPr>
          </a:lstStyle>
          <a:p>
            <a:pPr lvl="0"/>
            <a:r>
              <a:rPr lang="en-US" smtClean="0"/>
              <a:t>Click to edit Master text styles</a:t>
            </a:r>
          </a:p>
        </p:txBody>
      </p:sp>
      <p:sp>
        <p:nvSpPr>
          <p:cNvPr id="13" name="Text Placeholder 12"/>
          <p:cNvSpPr>
            <a:spLocks noGrp="1"/>
          </p:cNvSpPr>
          <p:nvPr>
            <p:ph type="body" sz="quarter" idx="12"/>
          </p:nvPr>
        </p:nvSpPr>
        <p:spPr>
          <a:xfrm>
            <a:off x="1601788" y="5400675"/>
            <a:ext cx="27076400" cy="503958"/>
          </a:xfrm>
        </p:spPr>
        <p:txBody>
          <a:bodyPr>
            <a:normAutofit/>
          </a:bodyPr>
          <a:lstStyle>
            <a:lvl1pPr marL="0" indent="0">
              <a:buNone/>
              <a:defRPr sz="2800">
                <a:solidFill>
                  <a:schemeClr val="bg1"/>
                </a:solidFill>
              </a:defRPr>
            </a:lvl1pPr>
          </a:lstStyle>
          <a:p>
            <a:pPr lvl="0"/>
            <a:r>
              <a:rPr lang="en-US" smtClean="0"/>
              <a:t>Click to edit Master text styles</a:t>
            </a:r>
          </a:p>
        </p:txBody>
      </p:sp>
      <p:sp>
        <p:nvSpPr>
          <p:cNvPr id="14" name="Content Placeholder 2"/>
          <p:cNvSpPr>
            <a:spLocks noGrp="1"/>
          </p:cNvSpPr>
          <p:nvPr>
            <p:ph sz="half" idx="13"/>
          </p:nvPr>
        </p:nvSpPr>
        <p:spPr>
          <a:xfrm>
            <a:off x="16076613" y="11880850"/>
            <a:ext cx="12601575" cy="26571575"/>
          </a:xfrm>
        </p:spPr>
        <p:txBody>
          <a:bodyPr>
            <a:normAutofit/>
          </a:bodyPr>
          <a:lstStyle>
            <a:lvl1pPr marL="0" indent="0">
              <a:spcBef>
                <a:spcPts val="6000"/>
              </a:spcBef>
              <a:spcAft>
                <a:spcPts val="1200"/>
              </a:spcAft>
              <a:buNone/>
              <a:defRPr sz="6000" b="1" baseline="0">
                <a:solidFill>
                  <a:schemeClr val="accent1"/>
                </a:solidFill>
              </a:defRPr>
            </a:lvl1pPr>
            <a:lvl2pPr marL="0" indent="0">
              <a:spcBef>
                <a:spcPts val="900"/>
              </a:spcBef>
              <a:spcAft>
                <a:spcPts val="900"/>
              </a:spcAft>
              <a:buNone/>
              <a:defRPr sz="3200" baseline="0"/>
            </a:lvl2pPr>
            <a:lvl3pPr marL="0" indent="0">
              <a:spcBef>
                <a:spcPts val="4200"/>
              </a:spcBef>
              <a:spcAft>
                <a:spcPts val="1200"/>
              </a:spcAft>
              <a:buNone/>
              <a:defRPr sz="4400" b="1">
                <a:solidFill>
                  <a:schemeClr val="accent2"/>
                </a:solidFill>
              </a:defRPr>
            </a:lvl3pPr>
            <a:lvl4pPr>
              <a:defRPr sz="3600"/>
            </a:lvl4pPr>
            <a:lvl5pPr>
              <a:defRPr sz="36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2"/>
          <p:cNvSpPr>
            <a:spLocks noGrp="1"/>
          </p:cNvSpPr>
          <p:nvPr>
            <p:ph type="body" sz="quarter" idx="14"/>
          </p:nvPr>
        </p:nvSpPr>
        <p:spPr>
          <a:xfrm>
            <a:off x="1601788" y="6440220"/>
            <a:ext cx="20234943" cy="513002"/>
          </a:xfrm>
        </p:spPr>
        <p:txBody>
          <a:bodyPr>
            <a:noAutofit/>
          </a:bodyPr>
          <a:lstStyle>
            <a:lvl1pPr marL="0" marR="0" indent="0" algn="l" defTabSz="4157960" rtl="0" eaLnBrk="1" fontAlgn="auto" latinLnBrk="0" hangingPunct="1">
              <a:lnSpc>
                <a:spcPct val="100000"/>
              </a:lnSpc>
              <a:spcBef>
                <a:spcPct val="20000"/>
              </a:spcBef>
              <a:spcAft>
                <a:spcPts val="0"/>
              </a:spcAft>
              <a:buClrTx/>
              <a:buSzTx/>
              <a:buFont typeface="Arial" pitchFamily="34" charset="0"/>
              <a:buNone/>
              <a:tabLst/>
              <a:defRPr sz="3800" b="1" cap="all" spc="80" baseline="0">
                <a:solidFill>
                  <a:schemeClr val="bg1"/>
                </a:solidFill>
              </a:defRPr>
            </a:lvl1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5"/>
          </p:nvPr>
        </p:nvSpPr>
        <p:spPr>
          <a:xfrm>
            <a:off x="1572624" y="40286375"/>
            <a:ext cx="5759450" cy="1598014"/>
          </a:xfrm>
        </p:spPr>
        <p:txBody>
          <a:bodyPr>
            <a:noAutofit/>
          </a:bodyPr>
          <a:lstStyle>
            <a:lvl1pPr marL="0" indent="0">
              <a:spcBef>
                <a:spcPts val="0"/>
              </a:spcBef>
              <a:spcAft>
                <a:spcPts val="300"/>
              </a:spcAft>
              <a:buNone/>
              <a:defRPr sz="2000" baseline="0"/>
            </a:lvl1pPr>
            <a:lvl2pPr>
              <a:defRPr sz="2000"/>
            </a:lvl2pPr>
            <a:lvl3pPr>
              <a:defRPr sz="2000"/>
            </a:lvl3pPr>
            <a:lvl4pPr marL="6236939" indent="0">
              <a:buNone/>
              <a:defRPr sz="2000"/>
            </a:lvl4pPr>
            <a:lvl5pPr marL="8315919" indent="0">
              <a:buNone/>
              <a:defRPr sz="2000"/>
            </a:lvl5pPr>
          </a:lstStyle>
          <a:p>
            <a:pPr lvl="0"/>
            <a:r>
              <a:rPr lang="en-US" smtClean="0"/>
              <a:t>Click to edit Master text styles</a:t>
            </a:r>
          </a:p>
        </p:txBody>
      </p:sp>
    </p:spTree>
    <p:extLst>
      <p:ext uri="{BB962C8B-B14F-4D97-AF65-F5344CB8AC3E}">
        <p14:creationId xmlns:p14="http://schemas.microsoft.com/office/powerpoint/2010/main" val="69495366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9761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31" name="Group 107"/>
          <p:cNvGrpSpPr>
            <a:grpSpLocks/>
          </p:cNvGrpSpPr>
          <p:nvPr/>
        </p:nvGrpSpPr>
        <p:grpSpPr bwMode="auto">
          <a:xfrm>
            <a:off x="-23813" y="0"/>
            <a:ext cx="30318076" cy="39739888"/>
            <a:chOff x="-15" y="0"/>
            <a:chExt cx="19098" cy="25033"/>
          </a:xfrm>
        </p:grpSpPr>
        <p:sp>
          <p:nvSpPr>
            <p:cNvPr id="23" name="AutoShape 22"/>
            <p:cNvSpPr>
              <a:spLocks noChangeAspect="1" noChangeArrowheads="1" noTextEdit="1"/>
            </p:cNvSpPr>
            <p:nvPr userDrawn="1"/>
          </p:nvSpPr>
          <p:spPr bwMode="auto">
            <a:xfrm>
              <a:off x="-15" y="0"/>
              <a:ext cx="19095" cy="5741"/>
            </a:xfrm>
            <a:prstGeom prst="rect">
              <a:avLst/>
            </a:prstGeom>
            <a:noFill/>
            <a:ln>
              <a:noFill/>
            </a:ln>
            <a:extLst/>
          </p:spPr>
          <p:txBody>
            <a:bodyPr/>
            <a:lstStyle/>
            <a:p>
              <a:pPr defTabSz="4157960" fontAlgn="auto">
                <a:spcBef>
                  <a:spcPts val="0"/>
                </a:spcBef>
                <a:spcAft>
                  <a:spcPts val="0"/>
                </a:spcAft>
                <a:defRPr/>
              </a:pPr>
              <a:endParaRPr lang="en-AU" dirty="0">
                <a:latin typeface="+mn-lt"/>
              </a:endParaRPr>
            </a:p>
          </p:txBody>
        </p:sp>
        <p:sp>
          <p:nvSpPr>
            <p:cNvPr id="24" name="Rectangle 24"/>
            <p:cNvSpPr>
              <a:spLocks noChangeArrowheads="1"/>
            </p:cNvSpPr>
            <p:nvPr userDrawn="1"/>
          </p:nvSpPr>
          <p:spPr bwMode="auto">
            <a:xfrm>
              <a:off x="-15" y="0"/>
              <a:ext cx="19095" cy="4684"/>
            </a:xfrm>
            <a:prstGeom prst="rect">
              <a:avLst/>
            </a:pr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25" name="Rectangle 25"/>
            <p:cNvSpPr>
              <a:spLocks noChangeArrowheads="1"/>
            </p:cNvSpPr>
            <p:nvPr userDrawn="1"/>
          </p:nvSpPr>
          <p:spPr bwMode="auto">
            <a:xfrm>
              <a:off x="-15" y="0"/>
              <a:ext cx="19095" cy="4684"/>
            </a:xfrm>
            <a:prstGeom prst="rect">
              <a:avLst/>
            </a:prstGeom>
            <a:noFill/>
            <a:ln>
              <a:noFill/>
            </a:ln>
            <a:extLst/>
          </p:spPr>
          <p:txBody>
            <a:bodyPr/>
            <a:lstStyle/>
            <a:p>
              <a:pPr defTabSz="4157960" fontAlgn="auto">
                <a:spcBef>
                  <a:spcPts val="0"/>
                </a:spcBef>
                <a:spcAft>
                  <a:spcPts val="0"/>
                </a:spcAft>
                <a:defRPr/>
              </a:pPr>
              <a:endParaRPr lang="en-AU" dirty="0">
                <a:latin typeface="+mn-lt"/>
              </a:endParaRPr>
            </a:p>
          </p:txBody>
        </p:sp>
        <p:sp>
          <p:nvSpPr>
            <p:cNvPr id="26" name="Freeform 26"/>
            <p:cNvSpPr>
              <a:spLocks noEditPoints="1"/>
            </p:cNvSpPr>
            <p:nvPr userDrawn="1"/>
          </p:nvSpPr>
          <p:spPr bwMode="auto">
            <a:xfrm>
              <a:off x="-15" y="3982"/>
              <a:ext cx="19095" cy="1757"/>
            </a:xfrm>
            <a:custGeom>
              <a:avLst/>
              <a:gdLst>
                <a:gd name="T0" fmla="*/ 7835 w 9540"/>
                <a:gd name="T1" fmla="*/ 351 h 878"/>
                <a:gd name="T2" fmla="*/ 0 w 9540"/>
                <a:gd name="T3" fmla="*/ 351 h 878"/>
                <a:gd name="T4" fmla="*/ 0 w 9540"/>
                <a:gd name="T5" fmla="*/ 408 h 878"/>
                <a:gd name="T6" fmla="*/ 6985 w 9540"/>
                <a:gd name="T7" fmla="*/ 408 h 878"/>
                <a:gd name="T8" fmla="*/ 7835 w 9540"/>
                <a:gd name="T9" fmla="*/ 351 h 878"/>
                <a:gd name="T10" fmla="*/ 9540 w 9540"/>
                <a:gd name="T11" fmla="*/ 0 h 878"/>
                <a:gd name="T12" fmla="*/ 9540 w 9540"/>
                <a:gd name="T13" fmla="*/ 0 h 878"/>
                <a:gd name="T14" fmla="*/ 9540 w 9540"/>
                <a:gd name="T15" fmla="*/ 351 h 878"/>
                <a:gd name="T16" fmla="*/ 7835 w 9540"/>
                <a:gd name="T17" fmla="*/ 351 h 878"/>
                <a:gd name="T18" fmla="*/ 9247 w 9540"/>
                <a:gd name="T19" fmla="*/ 878 h 878"/>
                <a:gd name="T20" fmla="*/ 9540 w 9540"/>
                <a:gd name="T21" fmla="*/ 878 h 878"/>
                <a:gd name="T22" fmla="*/ 9540 w 9540"/>
                <a:gd name="T23"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40" h="878">
                  <a:moveTo>
                    <a:pt x="7835" y="351"/>
                  </a:moveTo>
                  <a:cubicBezTo>
                    <a:pt x="0" y="351"/>
                    <a:pt x="0" y="351"/>
                    <a:pt x="0" y="351"/>
                  </a:cubicBezTo>
                  <a:cubicBezTo>
                    <a:pt x="0" y="408"/>
                    <a:pt x="0" y="408"/>
                    <a:pt x="0" y="408"/>
                  </a:cubicBezTo>
                  <a:cubicBezTo>
                    <a:pt x="6985" y="408"/>
                    <a:pt x="6985" y="408"/>
                    <a:pt x="6985" y="408"/>
                  </a:cubicBezTo>
                  <a:cubicBezTo>
                    <a:pt x="7538" y="408"/>
                    <a:pt x="7718" y="395"/>
                    <a:pt x="7835" y="351"/>
                  </a:cubicBezTo>
                  <a:moveTo>
                    <a:pt x="9540" y="0"/>
                  </a:moveTo>
                  <a:cubicBezTo>
                    <a:pt x="9540" y="0"/>
                    <a:pt x="9540" y="0"/>
                    <a:pt x="9540" y="0"/>
                  </a:cubicBezTo>
                  <a:cubicBezTo>
                    <a:pt x="9540" y="351"/>
                    <a:pt x="9540" y="351"/>
                    <a:pt x="9540" y="351"/>
                  </a:cubicBezTo>
                  <a:cubicBezTo>
                    <a:pt x="7835" y="351"/>
                    <a:pt x="7835" y="351"/>
                    <a:pt x="7835" y="351"/>
                  </a:cubicBezTo>
                  <a:cubicBezTo>
                    <a:pt x="8128" y="591"/>
                    <a:pt x="8522" y="878"/>
                    <a:pt x="9247" y="878"/>
                  </a:cubicBezTo>
                  <a:cubicBezTo>
                    <a:pt x="9422" y="878"/>
                    <a:pt x="9540" y="878"/>
                    <a:pt x="9540" y="878"/>
                  </a:cubicBezTo>
                  <a:cubicBezTo>
                    <a:pt x="9540" y="0"/>
                    <a:pt x="9540" y="0"/>
                    <a:pt x="9540" y="0"/>
                  </a:cubicBezTo>
                </a:path>
              </a:pathLst>
            </a:custGeom>
            <a:solidFill>
              <a:srgbClr val="C6C8CA"/>
            </a:solidFill>
            <a:ln>
              <a:noFill/>
            </a:ln>
            <a:extLst/>
          </p:spPr>
          <p:txBody>
            <a:bodyPr/>
            <a:lstStyle/>
            <a:p>
              <a:pPr defTabSz="4157960" fontAlgn="auto">
                <a:spcBef>
                  <a:spcPts val="0"/>
                </a:spcBef>
                <a:spcAft>
                  <a:spcPts val="0"/>
                </a:spcAft>
                <a:defRPr/>
              </a:pPr>
              <a:endParaRPr lang="en-AU" dirty="0">
                <a:latin typeface="+mn-lt"/>
              </a:endParaRPr>
            </a:p>
          </p:txBody>
        </p:sp>
        <p:sp>
          <p:nvSpPr>
            <p:cNvPr id="27" name="Freeform 27"/>
            <p:cNvSpPr>
              <a:spLocks noEditPoints="1"/>
            </p:cNvSpPr>
            <p:nvPr userDrawn="1"/>
          </p:nvSpPr>
          <p:spPr bwMode="auto">
            <a:xfrm>
              <a:off x="-15" y="3860"/>
              <a:ext cx="19095" cy="824"/>
            </a:xfrm>
            <a:custGeom>
              <a:avLst/>
              <a:gdLst>
                <a:gd name="T0" fmla="*/ 9540 w 9540"/>
                <a:gd name="T1" fmla="*/ 61 h 412"/>
                <a:gd name="T2" fmla="*/ 9264 w 9540"/>
                <a:gd name="T3" fmla="*/ 61 h 412"/>
                <a:gd name="T4" fmla="*/ 7835 w 9540"/>
                <a:gd name="T5" fmla="*/ 412 h 412"/>
                <a:gd name="T6" fmla="*/ 7835 w 9540"/>
                <a:gd name="T7" fmla="*/ 412 h 412"/>
                <a:gd name="T8" fmla="*/ 9540 w 9540"/>
                <a:gd name="T9" fmla="*/ 412 h 412"/>
                <a:gd name="T10" fmla="*/ 9540 w 9540"/>
                <a:gd name="T11" fmla="*/ 61 h 412"/>
                <a:gd name="T12" fmla="*/ 6474 w 9540"/>
                <a:gd name="T13" fmla="*/ 0 h 412"/>
                <a:gd name="T14" fmla="*/ 0 w 9540"/>
                <a:gd name="T15" fmla="*/ 0 h 412"/>
                <a:gd name="T16" fmla="*/ 0 w 9540"/>
                <a:gd name="T17" fmla="*/ 412 h 412"/>
                <a:gd name="T18" fmla="*/ 7835 w 9540"/>
                <a:gd name="T19" fmla="*/ 412 h 412"/>
                <a:gd name="T20" fmla="*/ 7835 w 9540"/>
                <a:gd name="T21" fmla="*/ 412 h 412"/>
                <a:gd name="T22" fmla="*/ 7835 w 9540"/>
                <a:gd name="T23" fmla="*/ 412 h 412"/>
                <a:gd name="T24" fmla="*/ 7835 w 9540"/>
                <a:gd name="T25" fmla="*/ 412 h 412"/>
                <a:gd name="T26" fmla="*/ 6474 w 9540"/>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40" h="412">
                  <a:moveTo>
                    <a:pt x="9540" y="61"/>
                  </a:moveTo>
                  <a:cubicBezTo>
                    <a:pt x="9264" y="61"/>
                    <a:pt x="9264" y="61"/>
                    <a:pt x="9264" y="61"/>
                  </a:cubicBezTo>
                  <a:cubicBezTo>
                    <a:pt x="8395" y="61"/>
                    <a:pt x="8074" y="320"/>
                    <a:pt x="7835" y="412"/>
                  </a:cubicBezTo>
                  <a:cubicBezTo>
                    <a:pt x="7835" y="412"/>
                    <a:pt x="7835" y="412"/>
                    <a:pt x="7835" y="412"/>
                  </a:cubicBezTo>
                  <a:cubicBezTo>
                    <a:pt x="9540" y="412"/>
                    <a:pt x="9540" y="412"/>
                    <a:pt x="9540" y="412"/>
                  </a:cubicBezTo>
                  <a:cubicBezTo>
                    <a:pt x="9540" y="61"/>
                    <a:pt x="9540" y="61"/>
                    <a:pt x="9540" y="61"/>
                  </a:cubicBezTo>
                  <a:moveTo>
                    <a:pt x="6474" y="0"/>
                  </a:moveTo>
                  <a:cubicBezTo>
                    <a:pt x="0" y="0"/>
                    <a:pt x="0" y="0"/>
                    <a:pt x="0" y="0"/>
                  </a:cubicBezTo>
                  <a:cubicBezTo>
                    <a:pt x="0" y="412"/>
                    <a:pt x="0" y="412"/>
                    <a:pt x="0" y="412"/>
                  </a:cubicBezTo>
                  <a:cubicBezTo>
                    <a:pt x="7835" y="412"/>
                    <a:pt x="7835" y="412"/>
                    <a:pt x="7835" y="412"/>
                  </a:cubicBezTo>
                  <a:cubicBezTo>
                    <a:pt x="7835" y="412"/>
                    <a:pt x="7835" y="412"/>
                    <a:pt x="7835" y="412"/>
                  </a:cubicBezTo>
                  <a:cubicBezTo>
                    <a:pt x="7835" y="412"/>
                    <a:pt x="7835" y="412"/>
                    <a:pt x="7835" y="412"/>
                  </a:cubicBezTo>
                  <a:cubicBezTo>
                    <a:pt x="7835" y="412"/>
                    <a:pt x="7835" y="412"/>
                    <a:pt x="7835" y="412"/>
                  </a:cubicBezTo>
                  <a:cubicBezTo>
                    <a:pt x="7543" y="172"/>
                    <a:pt x="7056" y="0"/>
                    <a:pt x="6474" y="0"/>
                  </a:cubicBezTo>
                </a:path>
              </a:pathLst>
            </a:custGeom>
            <a:solidFill>
              <a:schemeClr val="accent2">
                <a:lumMod val="75000"/>
              </a:schemeClr>
            </a:solidFill>
            <a:ln>
              <a:noFill/>
            </a:ln>
            <a:extLst/>
          </p:spPr>
          <p:txBody>
            <a:bodyPr/>
            <a:lstStyle/>
            <a:p>
              <a:pPr defTabSz="4157960" fontAlgn="auto">
                <a:spcBef>
                  <a:spcPts val="0"/>
                </a:spcBef>
                <a:spcAft>
                  <a:spcPts val="0"/>
                </a:spcAft>
                <a:defRPr/>
              </a:pPr>
              <a:endParaRPr lang="en-AU" dirty="0">
                <a:latin typeface="+mn-lt"/>
              </a:endParaRPr>
            </a:p>
          </p:txBody>
        </p:sp>
        <p:sp>
          <p:nvSpPr>
            <p:cNvPr id="28" name="Freeform 28"/>
            <p:cNvSpPr>
              <a:spLocks/>
            </p:cNvSpPr>
            <p:nvPr userDrawn="1"/>
          </p:nvSpPr>
          <p:spPr bwMode="auto">
            <a:xfrm>
              <a:off x="-15" y="3982"/>
              <a:ext cx="15682" cy="816"/>
            </a:xfrm>
            <a:custGeom>
              <a:avLst/>
              <a:gdLst>
                <a:gd name="T0" fmla="*/ 7835 w 7835"/>
                <a:gd name="T1" fmla="*/ 351 h 408"/>
                <a:gd name="T2" fmla="*/ 6474 w 7835"/>
                <a:gd name="T3" fmla="*/ 0 h 408"/>
                <a:gd name="T4" fmla="*/ 0 w 7835"/>
                <a:gd name="T5" fmla="*/ 0 h 408"/>
                <a:gd name="T6" fmla="*/ 0 w 7835"/>
                <a:gd name="T7" fmla="*/ 408 h 408"/>
                <a:gd name="T8" fmla="*/ 6985 w 7835"/>
                <a:gd name="T9" fmla="*/ 408 h 408"/>
                <a:gd name="T10" fmla="*/ 7835 w 7835"/>
                <a:gd name="T11" fmla="*/ 351 h 408"/>
              </a:gdLst>
              <a:ahLst/>
              <a:cxnLst>
                <a:cxn ang="0">
                  <a:pos x="T0" y="T1"/>
                </a:cxn>
                <a:cxn ang="0">
                  <a:pos x="T2" y="T3"/>
                </a:cxn>
                <a:cxn ang="0">
                  <a:pos x="T4" y="T5"/>
                </a:cxn>
                <a:cxn ang="0">
                  <a:pos x="T6" y="T7"/>
                </a:cxn>
                <a:cxn ang="0">
                  <a:pos x="T8" y="T9"/>
                </a:cxn>
                <a:cxn ang="0">
                  <a:pos x="T10" y="T11"/>
                </a:cxn>
              </a:cxnLst>
              <a:rect l="0" t="0" r="r" b="b"/>
              <a:pathLst>
                <a:path w="7835" h="408">
                  <a:moveTo>
                    <a:pt x="7835" y="351"/>
                  </a:moveTo>
                  <a:cubicBezTo>
                    <a:pt x="7507" y="164"/>
                    <a:pt x="7056" y="0"/>
                    <a:pt x="6474" y="0"/>
                  </a:cubicBezTo>
                  <a:cubicBezTo>
                    <a:pt x="0" y="0"/>
                    <a:pt x="0" y="0"/>
                    <a:pt x="0" y="0"/>
                  </a:cubicBezTo>
                  <a:cubicBezTo>
                    <a:pt x="0" y="408"/>
                    <a:pt x="0" y="408"/>
                    <a:pt x="0" y="408"/>
                  </a:cubicBezTo>
                  <a:cubicBezTo>
                    <a:pt x="6985" y="408"/>
                    <a:pt x="6985" y="408"/>
                    <a:pt x="6985" y="408"/>
                  </a:cubicBezTo>
                  <a:cubicBezTo>
                    <a:pt x="7538" y="408"/>
                    <a:pt x="7718" y="395"/>
                    <a:pt x="7835" y="351"/>
                  </a:cubicBezTo>
                </a:path>
              </a:pathLst>
            </a:custGeom>
            <a:solidFill>
              <a:schemeClr val="accent1"/>
            </a:solidFill>
            <a:ln>
              <a:noFill/>
            </a:ln>
            <a:extLst/>
          </p:spPr>
          <p:txBody>
            <a:bodyPr/>
            <a:lstStyle/>
            <a:p>
              <a:pPr defTabSz="4157960" fontAlgn="auto">
                <a:spcBef>
                  <a:spcPts val="0"/>
                </a:spcBef>
                <a:spcAft>
                  <a:spcPts val="0"/>
                </a:spcAft>
                <a:defRPr/>
              </a:pPr>
              <a:endParaRPr lang="en-AU" dirty="0">
                <a:latin typeface="+mn-lt"/>
              </a:endParaRPr>
            </a:p>
          </p:txBody>
        </p:sp>
        <p:sp>
          <p:nvSpPr>
            <p:cNvPr id="29" name="Freeform 29"/>
            <p:cNvSpPr>
              <a:spLocks/>
            </p:cNvSpPr>
            <p:nvPr userDrawn="1"/>
          </p:nvSpPr>
          <p:spPr bwMode="auto">
            <a:xfrm>
              <a:off x="15667" y="3982"/>
              <a:ext cx="3413" cy="1635"/>
            </a:xfrm>
            <a:custGeom>
              <a:avLst/>
              <a:gdLst>
                <a:gd name="T0" fmla="*/ 1429 w 1705"/>
                <a:gd name="T1" fmla="*/ 0 h 817"/>
                <a:gd name="T2" fmla="*/ 0 w 1705"/>
                <a:gd name="T3" fmla="*/ 351 h 817"/>
                <a:gd name="T4" fmla="*/ 1412 w 1705"/>
                <a:gd name="T5" fmla="*/ 816 h 817"/>
                <a:gd name="T6" fmla="*/ 1705 w 1705"/>
                <a:gd name="T7" fmla="*/ 817 h 817"/>
                <a:gd name="T8" fmla="*/ 1705 w 1705"/>
                <a:gd name="T9" fmla="*/ 0 h 817"/>
                <a:gd name="T10" fmla="*/ 1429 w 1705"/>
                <a:gd name="T11" fmla="*/ 0 h 817"/>
              </a:gdLst>
              <a:ahLst/>
              <a:cxnLst>
                <a:cxn ang="0">
                  <a:pos x="T0" y="T1"/>
                </a:cxn>
                <a:cxn ang="0">
                  <a:pos x="T2" y="T3"/>
                </a:cxn>
                <a:cxn ang="0">
                  <a:pos x="T4" y="T5"/>
                </a:cxn>
                <a:cxn ang="0">
                  <a:pos x="T6" y="T7"/>
                </a:cxn>
                <a:cxn ang="0">
                  <a:pos x="T8" y="T9"/>
                </a:cxn>
                <a:cxn ang="0">
                  <a:pos x="T10" y="T11"/>
                </a:cxn>
              </a:cxnLst>
              <a:rect l="0" t="0" r="r" b="b"/>
              <a:pathLst>
                <a:path w="1705" h="817">
                  <a:moveTo>
                    <a:pt x="1429" y="0"/>
                  </a:moveTo>
                  <a:cubicBezTo>
                    <a:pt x="560" y="0"/>
                    <a:pt x="239" y="259"/>
                    <a:pt x="0" y="351"/>
                  </a:cubicBezTo>
                  <a:cubicBezTo>
                    <a:pt x="384" y="569"/>
                    <a:pt x="687" y="816"/>
                    <a:pt x="1412" y="816"/>
                  </a:cubicBezTo>
                  <a:cubicBezTo>
                    <a:pt x="1587" y="816"/>
                    <a:pt x="1705" y="817"/>
                    <a:pt x="1705" y="817"/>
                  </a:cubicBezTo>
                  <a:cubicBezTo>
                    <a:pt x="1705" y="0"/>
                    <a:pt x="1705" y="0"/>
                    <a:pt x="1705" y="0"/>
                  </a:cubicBezTo>
                  <a:lnTo>
                    <a:pt x="1429" y="0"/>
                  </a:lnTo>
                  <a:close/>
                </a:path>
              </a:pathLst>
            </a:custGeom>
            <a:solidFill>
              <a:srgbClr val="FFFFFF"/>
            </a:solidFill>
            <a:ln>
              <a:noFill/>
            </a:ln>
            <a:extLst/>
          </p:spPr>
          <p:txBody>
            <a:bodyPr/>
            <a:lstStyle/>
            <a:p>
              <a:pPr defTabSz="4157960" fontAlgn="auto">
                <a:spcBef>
                  <a:spcPts val="0"/>
                </a:spcBef>
                <a:spcAft>
                  <a:spcPts val="0"/>
                </a:spcAft>
                <a:defRPr/>
              </a:pPr>
              <a:endParaRPr lang="en-AU" dirty="0">
                <a:latin typeface="+mn-lt"/>
              </a:endParaRPr>
            </a:p>
          </p:txBody>
        </p:sp>
        <p:grpSp>
          <p:nvGrpSpPr>
            <p:cNvPr id="1139" name="Group 31"/>
            <p:cNvGrpSpPr>
              <a:grpSpLocks/>
            </p:cNvGrpSpPr>
            <p:nvPr userDrawn="1"/>
          </p:nvGrpSpPr>
          <p:grpSpPr bwMode="auto">
            <a:xfrm>
              <a:off x="1006" y="4443"/>
              <a:ext cx="1612" cy="204"/>
              <a:chOff x="1596954" y="7052829"/>
              <a:chExt cx="2558426" cy="324000"/>
            </a:xfrm>
          </p:grpSpPr>
          <p:sp>
            <p:nvSpPr>
              <p:cNvPr id="30" name="Freeform 30"/>
              <p:cNvSpPr>
                <a:spLocks/>
              </p:cNvSpPr>
              <p:nvPr/>
            </p:nvSpPr>
            <p:spPr bwMode="auto">
              <a:xfrm>
                <a:off x="1596954" y="7154476"/>
                <a:ext cx="307900" cy="214411"/>
              </a:xfrm>
              <a:custGeom>
                <a:avLst/>
                <a:gdLst>
                  <a:gd name="T0" fmla="*/ 86 w 86"/>
                  <a:gd name="T1" fmla="*/ 0 h 56"/>
                  <a:gd name="T2" fmla="*/ 69 w 86"/>
                  <a:gd name="T3" fmla="*/ 56 h 56"/>
                  <a:gd name="T4" fmla="*/ 54 w 86"/>
                  <a:gd name="T5" fmla="*/ 56 h 56"/>
                  <a:gd name="T6" fmla="*/ 45 w 86"/>
                  <a:gd name="T7" fmla="*/ 23 h 56"/>
                  <a:gd name="T8" fmla="*/ 43 w 86"/>
                  <a:gd name="T9" fmla="*/ 17 h 56"/>
                  <a:gd name="T10" fmla="*/ 43 w 86"/>
                  <a:gd name="T11" fmla="*/ 17 h 56"/>
                  <a:gd name="T12" fmla="*/ 41 w 86"/>
                  <a:gd name="T13" fmla="*/ 23 h 56"/>
                  <a:gd name="T14" fmla="*/ 33 w 86"/>
                  <a:gd name="T15" fmla="*/ 56 h 56"/>
                  <a:gd name="T16" fmla="*/ 16 w 86"/>
                  <a:gd name="T17" fmla="*/ 56 h 56"/>
                  <a:gd name="T18" fmla="*/ 0 w 86"/>
                  <a:gd name="T19" fmla="*/ 0 h 56"/>
                  <a:gd name="T20" fmla="*/ 15 w 86"/>
                  <a:gd name="T21" fmla="*/ 0 h 56"/>
                  <a:gd name="T22" fmla="*/ 23 w 86"/>
                  <a:gd name="T23" fmla="*/ 34 h 56"/>
                  <a:gd name="T24" fmla="*/ 25 w 86"/>
                  <a:gd name="T25" fmla="*/ 42 h 56"/>
                  <a:gd name="T26" fmla="*/ 25 w 86"/>
                  <a:gd name="T27" fmla="*/ 42 h 56"/>
                  <a:gd name="T28" fmla="*/ 27 w 86"/>
                  <a:gd name="T29" fmla="*/ 34 h 56"/>
                  <a:gd name="T30" fmla="*/ 36 w 86"/>
                  <a:gd name="T31" fmla="*/ 0 h 56"/>
                  <a:gd name="T32" fmla="*/ 51 w 86"/>
                  <a:gd name="T33" fmla="*/ 0 h 56"/>
                  <a:gd name="T34" fmla="*/ 60 w 86"/>
                  <a:gd name="T35" fmla="*/ 34 h 56"/>
                  <a:gd name="T36" fmla="*/ 62 w 86"/>
                  <a:gd name="T37" fmla="*/ 42 h 56"/>
                  <a:gd name="T38" fmla="*/ 62 w 86"/>
                  <a:gd name="T39" fmla="*/ 42 h 56"/>
                  <a:gd name="T40" fmla="*/ 65 w 86"/>
                  <a:gd name="T41" fmla="*/ 34 h 56"/>
                  <a:gd name="T42" fmla="*/ 73 w 86"/>
                  <a:gd name="T43" fmla="*/ 0 h 56"/>
                  <a:gd name="T44" fmla="*/ 86 w 86"/>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56">
                    <a:moveTo>
                      <a:pt x="86" y="0"/>
                    </a:moveTo>
                    <a:cubicBezTo>
                      <a:pt x="82" y="19"/>
                      <a:pt x="76" y="37"/>
                      <a:pt x="69" y="56"/>
                    </a:cubicBezTo>
                    <a:cubicBezTo>
                      <a:pt x="54" y="56"/>
                      <a:pt x="54" y="56"/>
                      <a:pt x="54" y="56"/>
                    </a:cubicBezTo>
                    <a:cubicBezTo>
                      <a:pt x="45" y="23"/>
                      <a:pt x="45" y="23"/>
                      <a:pt x="45" y="23"/>
                    </a:cubicBezTo>
                    <a:cubicBezTo>
                      <a:pt x="43" y="17"/>
                      <a:pt x="43" y="17"/>
                      <a:pt x="43" y="17"/>
                    </a:cubicBezTo>
                    <a:cubicBezTo>
                      <a:pt x="43" y="17"/>
                      <a:pt x="43" y="17"/>
                      <a:pt x="43" y="17"/>
                    </a:cubicBezTo>
                    <a:cubicBezTo>
                      <a:pt x="41" y="23"/>
                      <a:pt x="41" y="23"/>
                      <a:pt x="41" y="23"/>
                    </a:cubicBezTo>
                    <a:cubicBezTo>
                      <a:pt x="33" y="56"/>
                      <a:pt x="33" y="56"/>
                      <a:pt x="33" y="56"/>
                    </a:cubicBezTo>
                    <a:cubicBezTo>
                      <a:pt x="16" y="56"/>
                      <a:pt x="16" y="56"/>
                      <a:pt x="16" y="56"/>
                    </a:cubicBezTo>
                    <a:cubicBezTo>
                      <a:pt x="10" y="38"/>
                      <a:pt x="4" y="19"/>
                      <a:pt x="0" y="0"/>
                    </a:cubicBezTo>
                    <a:cubicBezTo>
                      <a:pt x="15" y="0"/>
                      <a:pt x="15" y="0"/>
                      <a:pt x="15" y="0"/>
                    </a:cubicBezTo>
                    <a:cubicBezTo>
                      <a:pt x="17" y="12"/>
                      <a:pt x="20" y="23"/>
                      <a:pt x="23" y="34"/>
                    </a:cubicBezTo>
                    <a:cubicBezTo>
                      <a:pt x="23" y="37"/>
                      <a:pt x="24" y="40"/>
                      <a:pt x="25" y="42"/>
                    </a:cubicBezTo>
                    <a:cubicBezTo>
                      <a:pt x="25" y="42"/>
                      <a:pt x="25" y="42"/>
                      <a:pt x="25" y="42"/>
                    </a:cubicBezTo>
                    <a:cubicBezTo>
                      <a:pt x="27" y="34"/>
                      <a:pt x="27" y="34"/>
                      <a:pt x="27" y="34"/>
                    </a:cubicBezTo>
                    <a:cubicBezTo>
                      <a:pt x="36" y="0"/>
                      <a:pt x="36" y="0"/>
                      <a:pt x="36" y="0"/>
                    </a:cubicBezTo>
                    <a:cubicBezTo>
                      <a:pt x="51" y="0"/>
                      <a:pt x="51" y="0"/>
                      <a:pt x="51" y="0"/>
                    </a:cubicBezTo>
                    <a:cubicBezTo>
                      <a:pt x="60" y="34"/>
                      <a:pt x="60" y="34"/>
                      <a:pt x="60" y="34"/>
                    </a:cubicBezTo>
                    <a:cubicBezTo>
                      <a:pt x="62" y="42"/>
                      <a:pt x="62" y="42"/>
                      <a:pt x="62" y="42"/>
                    </a:cubicBezTo>
                    <a:cubicBezTo>
                      <a:pt x="62" y="42"/>
                      <a:pt x="62" y="42"/>
                      <a:pt x="62" y="42"/>
                    </a:cubicBezTo>
                    <a:cubicBezTo>
                      <a:pt x="63" y="39"/>
                      <a:pt x="64" y="36"/>
                      <a:pt x="65" y="34"/>
                    </a:cubicBezTo>
                    <a:cubicBezTo>
                      <a:pt x="68" y="22"/>
                      <a:pt x="71" y="11"/>
                      <a:pt x="73" y="0"/>
                    </a:cubicBezTo>
                    <a:lnTo>
                      <a:pt x="86" y="0"/>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31" name="Freeform 31"/>
              <p:cNvSpPr>
                <a:spLocks/>
              </p:cNvSpPr>
              <p:nvPr/>
            </p:nvSpPr>
            <p:spPr bwMode="auto">
              <a:xfrm>
                <a:off x="1936596" y="7154476"/>
                <a:ext cx="311074" cy="214411"/>
              </a:xfrm>
              <a:custGeom>
                <a:avLst/>
                <a:gdLst>
                  <a:gd name="T0" fmla="*/ 87 w 87"/>
                  <a:gd name="T1" fmla="*/ 0 h 56"/>
                  <a:gd name="T2" fmla="*/ 70 w 87"/>
                  <a:gd name="T3" fmla="*/ 56 h 56"/>
                  <a:gd name="T4" fmla="*/ 54 w 87"/>
                  <a:gd name="T5" fmla="*/ 56 h 56"/>
                  <a:gd name="T6" fmla="*/ 45 w 87"/>
                  <a:gd name="T7" fmla="*/ 23 h 56"/>
                  <a:gd name="T8" fmla="*/ 43 w 87"/>
                  <a:gd name="T9" fmla="*/ 17 h 56"/>
                  <a:gd name="T10" fmla="*/ 43 w 87"/>
                  <a:gd name="T11" fmla="*/ 17 h 56"/>
                  <a:gd name="T12" fmla="*/ 42 w 87"/>
                  <a:gd name="T13" fmla="*/ 23 h 56"/>
                  <a:gd name="T14" fmla="*/ 33 w 87"/>
                  <a:gd name="T15" fmla="*/ 56 h 56"/>
                  <a:gd name="T16" fmla="*/ 17 w 87"/>
                  <a:gd name="T17" fmla="*/ 56 h 56"/>
                  <a:gd name="T18" fmla="*/ 0 w 87"/>
                  <a:gd name="T19" fmla="*/ 0 h 56"/>
                  <a:gd name="T20" fmla="*/ 15 w 87"/>
                  <a:gd name="T21" fmla="*/ 0 h 56"/>
                  <a:gd name="T22" fmla="*/ 23 w 87"/>
                  <a:gd name="T23" fmla="*/ 34 h 56"/>
                  <a:gd name="T24" fmla="*/ 25 w 87"/>
                  <a:gd name="T25" fmla="*/ 42 h 56"/>
                  <a:gd name="T26" fmla="*/ 26 w 87"/>
                  <a:gd name="T27" fmla="*/ 42 h 56"/>
                  <a:gd name="T28" fmla="*/ 28 w 87"/>
                  <a:gd name="T29" fmla="*/ 34 h 56"/>
                  <a:gd name="T30" fmla="*/ 37 w 87"/>
                  <a:gd name="T31" fmla="*/ 0 h 56"/>
                  <a:gd name="T32" fmla="*/ 51 w 87"/>
                  <a:gd name="T33" fmla="*/ 0 h 56"/>
                  <a:gd name="T34" fmla="*/ 60 w 87"/>
                  <a:gd name="T35" fmla="*/ 34 h 56"/>
                  <a:gd name="T36" fmla="*/ 63 w 87"/>
                  <a:gd name="T37" fmla="*/ 42 h 56"/>
                  <a:gd name="T38" fmla="*/ 63 w 87"/>
                  <a:gd name="T39" fmla="*/ 42 h 56"/>
                  <a:gd name="T40" fmla="*/ 65 w 87"/>
                  <a:gd name="T41" fmla="*/ 34 h 56"/>
                  <a:gd name="T42" fmla="*/ 73 w 87"/>
                  <a:gd name="T43" fmla="*/ 0 h 56"/>
                  <a:gd name="T44" fmla="*/ 87 w 87"/>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6">
                    <a:moveTo>
                      <a:pt x="87" y="0"/>
                    </a:moveTo>
                    <a:cubicBezTo>
                      <a:pt x="82" y="19"/>
                      <a:pt x="77" y="37"/>
                      <a:pt x="70" y="56"/>
                    </a:cubicBezTo>
                    <a:cubicBezTo>
                      <a:pt x="54" y="56"/>
                      <a:pt x="54" y="56"/>
                      <a:pt x="54" y="56"/>
                    </a:cubicBezTo>
                    <a:cubicBezTo>
                      <a:pt x="45" y="23"/>
                      <a:pt x="45" y="23"/>
                      <a:pt x="45" y="23"/>
                    </a:cubicBezTo>
                    <a:cubicBezTo>
                      <a:pt x="43" y="17"/>
                      <a:pt x="43" y="17"/>
                      <a:pt x="43" y="17"/>
                    </a:cubicBezTo>
                    <a:cubicBezTo>
                      <a:pt x="43" y="17"/>
                      <a:pt x="43" y="17"/>
                      <a:pt x="43" y="17"/>
                    </a:cubicBezTo>
                    <a:cubicBezTo>
                      <a:pt x="42" y="23"/>
                      <a:pt x="42" y="23"/>
                      <a:pt x="42" y="23"/>
                    </a:cubicBezTo>
                    <a:cubicBezTo>
                      <a:pt x="33" y="56"/>
                      <a:pt x="33" y="56"/>
                      <a:pt x="33" y="56"/>
                    </a:cubicBezTo>
                    <a:cubicBezTo>
                      <a:pt x="17" y="56"/>
                      <a:pt x="17" y="56"/>
                      <a:pt x="17" y="56"/>
                    </a:cubicBezTo>
                    <a:cubicBezTo>
                      <a:pt x="10" y="38"/>
                      <a:pt x="4" y="19"/>
                      <a:pt x="0" y="0"/>
                    </a:cubicBezTo>
                    <a:cubicBezTo>
                      <a:pt x="15" y="0"/>
                      <a:pt x="15" y="0"/>
                      <a:pt x="15" y="0"/>
                    </a:cubicBezTo>
                    <a:cubicBezTo>
                      <a:pt x="17" y="12"/>
                      <a:pt x="20" y="23"/>
                      <a:pt x="23" y="34"/>
                    </a:cubicBezTo>
                    <a:cubicBezTo>
                      <a:pt x="24" y="37"/>
                      <a:pt x="25" y="40"/>
                      <a:pt x="25" y="42"/>
                    </a:cubicBezTo>
                    <a:cubicBezTo>
                      <a:pt x="26" y="42"/>
                      <a:pt x="26" y="42"/>
                      <a:pt x="26" y="42"/>
                    </a:cubicBezTo>
                    <a:cubicBezTo>
                      <a:pt x="28" y="34"/>
                      <a:pt x="28" y="34"/>
                      <a:pt x="28" y="34"/>
                    </a:cubicBezTo>
                    <a:cubicBezTo>
                      <a:pt x="37" y="0"/>
                      <a:pt x="37" y="0"/>
                      <a:pt x="37" y="0"/>
                    </a:cubicBezTo>
                    <a:cubicBezTo>
                      <a:pt x="51" y="0"/>
                      <a:pt x="51" y="0"/>
                      <a:pt x="51" y="0"/>
                    </a:cubicBezTo>
                    <a:cubicBezTo>
                      <a:pt x="60" y="34"/>
                      <a:pt x="60" y="34"/>
                      <a:pt x="60" y="34"/>
                    </a:cubicBezTo>
                    <a:cubicBezTo>
                      <a:pt x="63" y="42"/>
                      <a:pt x="63" y="42"/>
                      <a:pt x="63" y="42"/>
                    </a:cubicBezTo>
                    <a:cubicBezTo>
                      <a:pt x="63" y="42"/>
                      <a:pt x="63" y="42"/>
                      <a:pt x="63" y="42"/>
                    </a:cubicBezTo>
                    <a:cubicBezTo>
                      <a:pt x="64" y="39"/>
                      <a:pt x="64" y="36"/>
                      <a:pt x="65" y="34"/>
                    </a:cubicBezTo>
                    <a:cubicBezTo>
                      <a:pt x="68" y="22"/>
                      <a:pt x="71" y="11"/>
                      <a:pt x="73" y="0"/>
                    </a:cubicBezTo>
                    <a:lnTo>
                      <a:pt x="87" y="0"/>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1024" name="Freeform 32"/>
              <p:cNvSpPr>
                <a:spLocks/>
              </p:cNvSpPr>
              <p:nvPr/>
            </p:nvSpPr>
            <p:spPr bwMode="auto">
              <a:xfrm>
                <a:off x="2279413" y="7154476"/>
                <a:ext cx="306313" cy="214411"/>
              </a:xfrm>
              <a:custGeom>
                <a:avLst/>
                <a:gdLst>
                  <a:gd name="T0" fmla="*/ 86 w 86"/>
                  <a:gd name="T1" fmla="*/ 0 h 56"/>
                  <a:gd name="T2" fmla="*/ 69 w 86"/>
                  <a:gd name="T3" fmla="*/ 56 h 56"/>
                  <a:gd name="T4" fmla="*/ 53 w 86"/>
                  <a:gd name="T5" fmla="*/ 56 h 56"/>
                  <a:gd name="T6" fmla="*/ 44 w 86"/>
                  <a:gd name="T7" fmla="*/ 23 h 56"/>
                  <a:gd name="T8" fmla="*/ 42 w 86"/>
                  <a:gd name="T9" fmla="*/ 17 h 56"/>
                  <a:gd name="T10" fmla="*/ 42 w 86"/>
                  <a:gd name="T11" fmla="*/ 17 h 56"/>
                  <a:gd name="T12" fmla="*/ 41 w 86"/>
                  <a:gd name="T13" fmla="*/ 23 h 56"/>
                  <a:gd name="T14" fmla="*/ 32 w 86"/>
                  <a:gd name="T15" fmla="*/ 56 h 56"/>
                  <a:gd name="T16" fmla="*/ 16 w 86"/>
                  <a:gd name="T17" fmla="*/ 56 h 56"/>
                  <a:gd name="T18" fmla="*/ 0 w 86"/>
                  <a:gd name="T19" fmla="*/ 0 h 56"/>
                  <a:gd name="T20" fmla="*/ 14 w 86"/>
                  <a:gd name="T21" fmla="*/ 0 h 56"/>
                  <a:gd name="T22" fmla="*/ 22 w 86"/>
                  <a:gd name="T23" fmla="*/ 34 h 56"/>
                  <a:gd name="T24" fmla="*/ 25 w 86"/>
                  <a:gd name="T25" fmla="*/ 42 h 56"/>
                  <a:gd name="T26" fmla="*/ 25 w 86"/>
                  <a:gd name="T27" fmla="*/ 42 h 56"/>
                  <a:gd name="T28" fmla="*/ 27 w 86"/>
                  <a:gd name="T29" fmla="*/ 34 h 56"/>
                  <a:gd name="T30" fmla="*/ 36 w 86"/>
                  <a:gd name="T31" fmla="*/ 0 h 56"/>
                  <a:gd name="T32" fmla="*/ 50 w 86"/>
                  <a:gd name="T33" fmla="*/ 0 h 56"/>
                  <a:gd name="T34" fmla="*/ 60 w 86"/>
                  <a:gd name="T35" fmla="*/ 34 h 56"/>
                  <a:gd name="T36" fmla="*/ 62 w 86"/>
                  <a:gd name="T37" fmla="*/ 42 h 56"/>
                  <a:gd name="T38" fmla="*/ 62 w 86"/>
                  <a:gd name="T39" fmla="*/ 42 h 56"/>
                  <a:gd name="T40" fmla="*/ 64 w 86"/>
                  <a:gd name="T41" fmla="*/ 34 h 56"/>
                  <a:gd name="T42" fmla="*/ 72 w 86"/>
                  <a:gd name="T43" fmla="*/ 0 h 56"/>
                  <a:gd name="T44" fmla="*/ 86 w 86"/>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56">
                    <a:moveTo>
                      <a:pt x="86" y="0"/>
                    </a:moveTo>
                    <a:cubicBezTo>
                      <a:pt x="82" y="19"/>
                      <a:pt x="76" y="37"/>
                      <a:pt x="69" y="56"/>
                    </a:cubicBezTo>
                    <a:cubicBezTo>
                      <a:pt x="53" y="56"/>
                      <a:pt x="53" y="56"/>
                      <a:pt x="53" y="56"/>
                    </a:cubicBezTo>
                    <a:cubicBezTo>
                      <a:pt x="44" y="23"/>
                      <a:pt x="44" y="23"/>
                      <a:pt x="44" y="23"/>
                    </a:cubicBezTo>
                    <a:cubicBezTo>
                      <a:pt x="42" y="17"/>
                      <a:pt x="42" y="17"/>
                      <a:pt x="42" y="17"/>
                    </a:cubicBezTo>
                    <a:cubicBezTo>
                      <a:pt x="42" y="17"/>
                      <a:pt x="42" y="17"/>
                      <a:pt x="42" y="17"/>
                    </a:cubicBezTo>
                    <a:cubicBezTo>
                      <a:pt x="41" y="23"/>
                      <a:pt x="41" y="23"/>
                      <a:pt x="41" y="23"/>
                    </a:cubicBezTo>
                    <a:cubicBezTo>
                      <a:pt x="32" y="56"/>
                      <a:pt x="32" y="56"/>
                      <a:pt x="32" y="56"/>
                    </a:cubicBezTo>
                    <a:cubicBezTo>
                      <a:pt x="16" y="56"/>
                      <a:pt x="16" y="56"/>
                      <a:pt x="16" y="56"/>
                    </a:cubicBezTo>
                    <a:cubicBezTo>
                      <a:pt x="9" y="38"/>
                      <a:pt x="4" y="19"/>
                      <a:pt x="0" y="0"/>
                    </a:cubicBezTo>
                    <a:cubicBezTo>
                      <a:pt x="14" y="0"/>
                      <a:pt x="14" y="0"/>
                      <a:pt x="14" y="0"/>
                    </a:cubicBezTo>
                    <a:cubicBezTo>
                      <a:pt x="16" y="12"/>
                      <a:pt x="19" y="23"/>
                      <a:pt x="22" y="34"/>
                    </a:cubicBezTo>
                    <a:cubicBezTo>
                      <a:pt x="23" y="37"/>
                      <a:pt x="24" y="40"/>
                      <a:pt x="25" y="42"/>
                    </a:cubicBezTo>
                    <a:cubicBezTo>
                      <a:pt x="25" y="42"/>
                      <a:pt x="25" y="42"/>
                      <a:pt x="25" y="42"/>
                    </a:cubicBezTo>
                    <a:cubicBezTo>
                      <a:pt x="27" y="34"/>
                      <a:pt x="27" y="34"/>
                      <a:pt x="27" y="34"/>
                    </a:cubicBezTo>
                    <a:cubicBezTo>
                      <a:pt x="36" y="0"/>
                      <a:pt x="36" y="0"/>
                      <a:pt x="36" y="0"/>
                    </a:cubicBezTo>
                    <a:cubicBezTo>
                      <a:pt x="50" y="0"/>
                      <a:pt x="50" y="0"/>
                      <a:pt x="50" y="0"/>
                    </a:cubicBezTo>
                    <a:cubicBezTo>
                      <a:pt x="60" y="34"/>
                      <a:pt x="60" y="34"/>
                      <a:pt x="60" y="34"/>
                    </a:cubicBezTo>
                    <a:cubicBezTo>
                      <a:pt x="62" y="42"/>
                      <a:pt x="62" y="42"/>
                      <a:pt x="62" y="42"/>
                    </a:cubicBezTo>
                    <a:cubicBezTo>
                      <a:pt x="62" y="42"/>
                      <a:pt x="62" y="42"/>
                      <a:pt x="62" y="42"/>
                    </a:cubicBezTo>
                    <a:cubicBezTo>
                      <a:pt x="63" y="39"/>
                      <a:pt x="63" y="36"/>
                      <a:pt x="64" y="34"/>
                    </a:cubicBezTo>
                    <a:cubicBezTo>
                      <a:pt x="67" y="22"/>
                      <a:pt x="70" y="11"/>
                      <a:pt x="72" y="0"/>
                    </a:cubicBezTo>
                    <a:lnTo>
                      <a:pt x="86" y="0"/>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1025" name="Oval 33"/>
              <p:cNvSpPr>
                <a:spLocks noChangeArrowheads="1"/>
              </p:cNvSpPr>
              <p:nvPr/>
            </p:nvSpPr>
            <p:spPr bwMode="auto">
              <a:xfrm>
                <a:off x="2612706" y="7303770"/>
                <a:ext cx="63485" cy="68294"/>
              </a:xfrm>
              <a:prstGeom prst="ellipse">
                <a:avLst/>
              </a:pr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1028" name="Freeform 34"/>
              <p:cNvSpPr>
                <a:spLocks/>
              </p:cNvSpPr>
              <p:nvPr/>
            </p:nvSpPr>
            <p:spPr bwMode="auto">
              <a:xfrm>
                <a:off x="2719043" y="7148123"/>
                <a:ext cx="153949" cy="228706"/>
              </a:xfrm>
              <a:custGeom>
                <a:avLst/>
                <a:gdLst>
                  <a:gd name="T0" fmla="*/ 43 w 43"/>
                  <a:gd name="T1" fmla="*/ 55 h 59"/>
                  <a:gd name="T2" fmla="*/ 26 w 43"/>
                  <a:gd name="T3" fmla="*/ 59 h 59"/>
                  <a:gd name="T4" fmla="*/ 0 w 43"/>
                  <a:gd name="T5" fmla="*/ 30 h 59"/>
                  <a:gd name="T6" fmla="*/ 28 w 43"/>
                  <a:gd name="T7" fmla="*/ 0 h 59"/>
                  <a:gd name="T8" fmla="*/ 43 w 43"/>
                  <a:gd name="T9" fmla="*/ 3 h 59"/>
                  <a:gd name="T10" fmla="*/ 39 w 43"/>
                  <a:gd name="T11" fmla="*/ 13 h 59"/>
                  <a:gd name="T12" fmla="*/ 29 w 43"/>
                  <a:gd name="T13" fmla="*/ 11 h 59"/>
                  <a:gd name="T14" fmla="*/ 15 w 43"/>
                  <a:gd name="T15" fmla="*/ 29 h 59"/>
                  <a:gd name="T16" fmla="*/ 29 w 43"/>
                  <a:gd name="T17" fmla="*/ 47 h 59"/>
                  <a:gd name="T18" fmla="*/ 40 w 43"/>
                  <a:gd name="T19" fmla="*/ 45 h 59"/>
                  <a:gd name="T20" fmla="*/ 43 w 43"/>
                  <a:gd name="T21"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59">
                    <a:moveTo>
                      <a:pt x="43" y="55"/>
                    </a:moveTo>
                    <a:cubicBezTo>
                      <a:pt x="37" y="58"/>
                      <a:pt x="32" y="59"/>
                      <a:pt x="26" y="59"/>
                    </a:cubicBezTo>
                    <a:cubicBezTo>
                      <a:pt x="8" y="59"/>
                      <a:pt x="0" y="48"/>
                      <a:pt x="0" y="30"/>
                    </a:cubicBezTo>
                    <a:cubicBezTo>
                      <a:pt x="0" y="10"/>
                      <a:pt x="11" y="0"/>
                      <a:pt x="28" y="0"/>
                    </a:cubicBezTo>
                    <a:cubicBezTo>
                      <a:pt x="33" y="0"/>
                      <a:pt x="38" y="0"/>
                      <a:pt x="43" y="3"/>
                    </a:cubicBezTo>
                    <a:cubicBezTo>
                      <a:pt x="39" y="13"/>
                      <a:pt x="39" y="13"/>
                      <a:pt x="39" y="13"/>
                    </a:cubicBezTo>
                    <a:cubicBezTo>
                      <a:pt x="36" y="12"/>
                      <a:pt x="33" y="11"/>
                      <a:pt x="29" y="11"/>
                    </a:cubicBezTo>
                    <a:cubicBezTo>
                      <a:pt x="19" y="11"/>
                      <a:pt x="15" y="18"/>
                      <a:pt x="15" y="29"/>
                    </a:cubicBezTo>
                    <a:cubicBezTo>
                      <a:pt x="15" y="41"/>
                      <a:pt x="19" y="47"/>
                      <a:pt x="29" y="47"/>
                    </a:cubicBezTo>
                    <a:cubicBezTo>
                      <a:pt x="33" y="47"/>
                      <a:pt x="37" y="46"/>
                      <a:pt x="40" y="45"/>
                    </a:cubicBezTo>
                    <a:lnTo>
                      <a:pt x="43" y="55"/>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1029" name="Freeform 35"/>
              <p:cNvSpPr>
                <a:spLocks/>
              </p:cNvSpPr>
              <p:nvPr/>
            </p:nvSpPr>
            <p:spPr bwMode="auto">
              <a:xfrm>
                <a:off x="2907909" y="7144947"/>
                <a:ext cx="142840" cy="231882"/>
              </a:xfrm>
              <a:custGeom>
                <a:avLst/>
                <a:gdLst>
                  <a:gd name="T0" fmla="*/ 17 w 40"/>
                  <a:gd name="T1" fmla="*/ 60 h 60"/>
                  <a:gd name="T2" fmla="*/ 0 w 40"/>
                  <a:gd name="T3" fmla="*/ 58 h 60"/>
                  <a:gd name="T4" fmla="*/ 2 w 40"/>
                  <a:gd name="T5" fmla="*/ 47 h 60"/>
                  <a:gd name="T6" fmla="*/ 16 w 40"/>
                  <a:gd name="T7" fmla="*/ 49 h 60"/>
                  <a:gd name="T8" fmla="*/ 25 w 40"/>
                  <a:gd name="T9" fmla="*/ 43 h 60"/>
                  <a:gd name="T10" fmla="*/ 16 w 40"/>
                  <a:gd name="T11" fmla="*/ 35 h 60"/>
                  <a:gd name="T12" fmla="*/ 1 w 40"/>
                  <a:gd name="T13" fmla="*/ 18 h 60"/>
                  <a:gd name="T14" fmla="*/ 23 w 40"/>
                  <a:gd name="T15" fmla="*/ 0 h 60"/>
                  <a:gd name="T16" fmla="*/ 37 w 40"/>
                  <a:gd name="T17" fmla="*/ 2 h 60"/>
                  <a:gd name="T18" fmla="*/ 35 w 40"/>
                  <a:gd name="T19" fmla="*/ 13 h 60"/>
                  <a:gd name="T20" fmla="*/ 23 w 40"/>
                  <a:gd name="T21" fmla="*/ 11 h 60"/>
                  <a:gd name="T22" fmla="*/ 15 w 40"/>
                  <a:gd name="T23" fmla="*/ 17 h 60"/>
                  <a:gd name="T24" fmla="*/ 25 w 40"/>
                  <a:gd name="T25" fmla="*/ 25 h 60"/>
                  <a:gd name="T26" fmla="*/ 40 w 40"/>
                  <a:gd name="T27" fmla="*/ 41 h 60"/>
                  <a:gd name="T28" fmla="*/ 17 w 40"/>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60">
                    <a:moveTo>
                      <a:pt x="17" y="60"/>
                    </a:moveTo>
                    <a:cubicBezTo>
                      <a:pt x="12" y="60"/>
                      <a:pt x="6" y="59"/>
                      <a:pt x="0" y="58"/>
                    </a:cubicBezTo>
                    <a:cubicBezTo>
                      <a:pt x="2" y="47"/>
                      <a:pt x="2" y="47"/>
                      <a:pt x="2" y="47"/>
                    </a:cubicBezTo>
                    <a:cubicBezTo>
                      <a:pt x="7" y="48"/>
                      <a:pt x="12" y="49"/>
                      <a:pt x="16" y="49"/>
                    </a:cubicBezTo>
                    <a:cubicBezTo>
                      <a:pt x="22" y="49"/>
                      <a:pt x="25" y="47"/>
                      <a:pt x="25" y="43"/>
                    </a:cubicBezTo>
                    <a:cubicBezTo>
                      <a:pt x="25" y="39"/>
                      <a:pt x="23" y="37"/>
                      <a:pt x="16" y="35"/>
                    </a:cubicBezTo>
                    <a:cubicBezTo>
                      <a:pt x="6" y="32"/>
                      <a:pt x="1" y="28"/>
                      <a:pt x="1" y="18"/>
                    </a:cubicBezTo>
                    <a:cubicBezTo>
                      <a:pt x="1" y="7"/>
                      <a:pt x="9" y="0"/>
                      <a:pt x="23" y="0"/>
                    </a:cubicBezTo>
                    <a:cubicBezTo>
                      <a:pt x="27" y="0"/>
                      <a:pt x="33" y="1"/>
                      <a:pt x="37" y="2"/>
                    </a:cubicBezTo>
                    <a:cubicBezTo>
                      <a:pt x="35" y="13"/>
                      <a:pt x="35" y="13"/>
                      <a:pt x="35" y="13"/>
                    </a:cubicBezTo>
                    <a:cubicBezTo>
                      <a:pt x="31" y="12"/>
                      <a:pt x="27" y="11"/>
                      <a:pt x="23" y="11"/>
                    </a:cubicBezTo>
                    <a:cubicBezTo>
                      <a:pt x="17" y="11"/>
                      <a:pt x="15" y="14"/>
                      <a:pt x="15" y="17"/>
                    </a:cubicBezTo>
                    <a:cubicBezTo>
                      <a:pt x="15" y="21"/>
                      <a:pt x="18" y="22"/>
                      <a:pt x="25" y="25"/>
                    </a:cubicBezTo>
                    <a:cubicBezTo>
                      <a:pt x="35" y="28"/>
                      <a:pt x="40" y="32"/>
                      <a:pt x="40" y="41"/>
                    </a:cubicBezTo>
                    <a:cubicBezTo>
                      <a:pt x="40" y="52"/>
                      <a:pt x="31" y="60"/>
                      <a:pt x="17" y="60"/>
                    </a:cubicBezTo>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1030" name="Freeform 36"/>
              <p:cNvSpPr>
                <a:spLocks noEditPoints="1"/>
              </p:cNvSpPr>
              <p:nvPr/>
            </p:nvSpPr>
            <p:spPr bwMode="auto">
              <a:xfrm>
                <a:off x="3079317" y="7052829"/>
                <a:ext cx="87292" cy="316058"/>
              </a:xfrm>
              <a:custGeom>
                <a:avLst/>
                <a:gdLst>
                  <a:gd name="T0" fmla="*/ 9 w 24"/>
                  <a:gd name="T1" fmla="*/ 82 h 82"/>
                  <a:gd name="T2" fmla="*/ 9 w 24"/>
                  <a:gd name="T3" fmla="*/ 36 h 82"/>
                  <a:gd name="T4" fmla="*/ 0 w 24"/>
                  <a:gd name="T5" fmla="*/ 36 h 82"/>
                  <a:gd name="T6" fmla="*/ 0 w 24"/>
                  <a:gd name="T7" fmla="*/ 26 h 82"/>
                  <a:gd name="T8" fmla="*/ 23 w 24"/>
                  <a:gd name="T9" fmla="*/ 26 h 82"/>
                  <a:gd name="T10" fmla="*/ 23 w 24"/>
                  <a:gd name="T11" fmla="*/ 82 h 82"/>
                  <a:gd name="T12" fmla="*/ 9 w 24"/>
                  <a:gd name="T13" fmla="*/ 82 h 82"/>
                  <a:gd name="T14" fmla="*/ 16 w 24"/>
                  <a:gd name="T15" fmla="*/ 17 h 82"/>
                  <a:gd name="T16" fmla="*/ 7 w 24"/>
                  <a:gd name="T17" fmla="*/ 9 h 82"/>
                  <a:gd name="T18" fmla="*/ 16 w 24"/>
                  <a:gd name="T19" fmla="*/ 0 h 82"/>
                  <a:gd name="T20" fmla="*/ 24 w 24"/>
                  <a:gd name="T21" fmla="*/ 9 h 82"/>
                  <a:gd name="T22" fmla="*/ 16 w 24"/>
                  <a:gd name="T23"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82">
                    <a:moveTo>
                      <a:pt x="9" y="82"/>
                    </a:moveTo>
                    <a:cubicBezTo>
                      <a:pt x="9" y="36"/>
                      <a:pt x="9" y="36"/>
                      <a:pt x="9" y="36"/>
                    </a:cubicBezTo>
                    <a:cubicBezTo>
                      <a:pt x="0" y="36"/>
                      <a:pt x="0" y="36"/>
                      <a:pt x="0" y="36"/>
                    </a:cubicBezTo>
                    <a:cubicBezTo>
                      <a:pt x="0" y="26"/>
                      <a:pt x="0" y="26"/>
                      <a:pt x="0" y="26"/>
                    </a:cubicBezTo>
                    <a:cubicBezTo>
                      <a:pt x="23" y="26"/>
                      <a:pt x="23" y="26"/>
                      <a:pt x="23" y="26"/>
                    </a:cubicBezTo>
                    <a:cubicBezTo>
                      <a:pt x="23" y="82"/>
                      <a:pt x="23" y="82"/>
                      <a:pt x="23" y="82"/>
                    </a:cubicBezTo>
                    <a:lnTo>
                      <a:pt x="9" y="82"/>
                    </a:lnTo>
                    <a:close/>
                    <a:moveTo>
                      <a:pt x="16" y="17"/>
                    </a:moveTo>
                    <a:cubicBezTo>
                      <a:pt x="10" y="17"/>
                      <a:pt x="7" y="14"/>
                      <a:pt x="7" y="9"/>
                    </a:cubicBezTo>
                    <a:cubicBezTo>
                      <a:pt x="7" y="4"/>
                      <a:pt x="10" y="0"/>
                      <a:pt x="16" y="0"/>
                    </a:cubicBezTo>
                    <a:cubicBezTo>
                      <a:pt x="21" y="0"/>
                      <a:pt x="24" y="4"/>
                      <a:pt x="24" y="9"/>
                    </a:cubicBezTo>
                    <a:cubicBezTo>
                      <a:pt x="24" y="14"/>
                      <a:pt x="21" y="17"/>
                      <a:pt x="16" y="17"/>
                    </a:cubicBezTo>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1031" name="Freeform 37"/>
              <p:cNvSpPr>
                <a:spLocks/>
              </p:cNvSpPr>
              <p:nvPr/>
            </p:nvSpPr>
            <p:spPr bwMode="auto">
              <a:xfrm>
                <a:off x="3223745" y="7144947"/>
                <a:ext cx="120621" cy="223941"/>
              </a:xfrm>
              <a:custGeom>
                <a:avLst/>
                <a:gdLst>
                  <a:gd name="T0" fmla="*/ 33 w 34"/>
                  <a:gd name="T1" fmla="*/ 14 h 58"/>
                  <a:gd name="T2" fmla="*/ 27 w 34"/>
                  <a:gd name="T3" fmla="*/ 14 h 58"/>
                  <a:gd name="T4" fmla="*/ 14 w 34"/>
                  <a:gd name="T5" fmla="*/ 23 h 58"/>
                  <a:gd name="T6" fmla="*/ 14 w 34"/>
                  <a:gd name="T7" fmla="*/ 58 h 58"/>
                  <a:gd name="T8" fmla="*/ 0 w 34"/>
                  <a:gd name="T9" fmla="*/ 58 h 58"/>
                  <a:gd name="T10" fmla="*/ 0 w 34"/>
                  <a:gd name="T11" fmla="*/ 2 h 58"/>
                  <a:gd name="T12" fmla="*/ 11 w 34"/>
                  <a:gd name="T13" fmla="*/ 2 h 58"/>
                  <a:gd name="T14" fmla="*/ 13 w 34"/>
                  <a:gd name="T15" fmla="*/ 11 h 58"/>
                  <a:gd name="T16" fmla="*/ 27 w 34"/>
                  <a:gd name="T17" fmla="*/ 0 h 58"/>
                  <a:gd name="T18" fmla="*/ 34 w 34"/>
                  <a:gd name="T19" fmla="*/ 1 h 58"/>
                  <a:gd name="T20" fmla="*/ 33 w 34"/>
                  <a:gd name="T21"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8">
                    <a:moveTo>
                      <a:pt x="33" y="14"/>
                    </a:moveTo>
                    <a:cubicBezTo>
                      <a:pt x="31" y="14"/>
                      <a:pt x="28" y="14"/>
                      <a:pt x="27" y="14"/>
                    </a:cubicBezTo>
                    <a:cubicBezTo>
                      <a:pt x="23" y="14"/>
                      <a:pt x="20" y="17"/>
                      <a:pt x="14" y="23"/>
                    </a:cubicBezTo>
                    <a:cubicBezTo>
                      <a:pt x="14" y="58"/>
                      <a:pt x="14" y="58"/>
                      <a:pt x="14" y="58"/>
                    </a:cubicBezTo>
                    <a:cubicBezTo>
                      <a:pt x="0" y="58"/>
                      <a:pt x="0" y="58"/>
                      <a:pt x="0" y="58"/>
                    </a:cubicBezTo>
                    <a:cubicBezTo>
                      <a:pt x="0" y="2"/>
                      <a:pt x="0" y="2"/>
                      <a:pt x="0" y="2"/>
                    </a:cubicBezTo>
                    <a:cubicBezTo>
                      <a:pt x="11" y="2"/>
                      <a:pt x="11" y="2"/>
                      <a:pt x="11" y="2"/>
                    </a:cubicBezTo>
                    <a:cubicBezTo>
                      <a:pt x="13" y="11"/>
                      <a:pt x="13" y="11"/>
                      <a:pt x="13" y="11"/>
                    </a:cubicBezTo>
                    <a:cubicBezTo>
                      <a:pt x="18" y="4"/>
                      <a:pt x="22" y="0"/>
                      <a:pt x="27" y="0"/>
                    </a:cubicBezTo>
                    <a:cubicBezTo>
                      <a:pt x="30" y="0"/>
                      <a:pt x="32" y="0"/>
                      <a:pt x="34" y="1"/>
                    </a:cubicBezTo>
                    <a:lnTo>
                      <a:pt x="33" y="14"/>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1032" name="Freeform 38"/>
              <p:cNvSpPr>
                <a:spLocks noEditPoints="1"/>
              </p:cNvSpPr>
              <p:nvPr/>
            </p:nvSpPr>
            <p:spPr bwMode="auto">
              <a:xfrm>
                <a:off x="3369760" y="7144947"/>
                <a:ext cx="211086" cy="231882"/>
              </a:xfrm>
              <a:custGeom>
                <a:avLst/>
                <a:gdLst>
                  <a:gd name="T0" fmla="*/ 29 w 59"/>
                  <a:gd name="T1" fmla="*/ 60 h 60"/>
                  <a:gd name="T2" fmla="*/ 0 w 59"/>
                  <a:gd name="T3" fmla="*/ 31 h 60"/>
                  <a:gd name="T4" fmla="*/ 30 w 59"/>
                  <a:gd name="T5" fmla="*/ 0 h 60"/>
                  <a:gd name="T6" fmla="*/ 59 w 59"/>
                  <a:gd name="T7" fmla="*/ 30 h 60"/>
                  <a:gd name="T8" fmla="*/ 29 w 59"/>
                  <a:gd name="T9" fmla="*/ 60 h 60"/>
                  <a:gd name="T10" fmla="*/ 29 w 59"/>
                  <a:gd name="T11" fmla="*/ 11 h 60"/>
                  <a:gd name="T12" fmla="*/ 15 w 59"/>
                  <a:gd name="T13" fmla="*/ 30 h 60"/>
                  <a:gd name="T14" fmla="*/ 30 w 59"/>
                  <a:gd name="T15" fmla="*/ 49 h 60"/>
                  <a:gd name="T16" fmla="*/ 44 w 59"/>
                  <a:gd name="T17" fmla="*/ 31 h 60"/>
                  <a:gd name="T18" fmla="*/ 29 w 59"/>
                  <a:gd name="T19"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0">
                    <a:moveTo>
                      <a:pt x="29" y="60"/>
                    </a:moveTo>
                    <a:cubicBezTo>
                      <a:pt x="10" y="60"/>
                      <a:pt x="0" y="49"/>
                      <a:pt x="0" y="31"/>
                    </a:cubicBezTo>
                    <a:cubicBezTo>
                      <a:pt x="0" y="12"/>
                      <a:pt x="11" y="0"/>
                      <a:pt x="30" y="0"/>
                    </a:cubicBezTo>
                    <a:cubicBezTo>
                      <a:pt x="49" y="0"/>
                      <a:pt x="59" y="12"/>
                      <a:pt x="59" y="30"/>
                    </a:cubicBezTo>
                    <a:cubicBezTo>
                      <a:pt x="59" y="48"/>
                      <a:pt x="49" y="60"/>
                      <a:pt x="29" y="60"/>
                    </a:cubicBezTo>
                    <a:moveTo>
                      <a:pt x="29" y="11"/>
                    </a:moveTo>
                    <a:cubicBezTo>
                      <a:pt x="20" y="11"/>
                      <a:pt x="15" y="19"/>
                      <a:pt x="15" y="30"/>
                    </a:cubicBezTo>
                    <a:cubicBezTo>
                      <a:pt x="15" y="41"/>
                      <a:pt x="20" y="49"/>
                      <a:pt x="30" y="49"/>
                    </a:cubicBezTo>
                    <a:cubicBezTo>
                      <a:pt x="40" y="49"/>
                      <a:pt x="44" y="41"/>
                      <a:pt x="44" y="31"/>
                    </a:cubicBezTo>
                    <a:cubicBezTo>
                      <a:pt x="44" y="19"/>
                      <a:pt x="40" y="11"/>
                      <a:pt x="29" y="11"/>
                    </a:cubicBezTo>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2" name="Oval 39"/>
              <p:cNvSpPr>
                <a:spLocks noChangeArrowheads="1"/>
              </p:cNvSpPr>
              <p:nvPr/>
            </p:nvSpPr>
            <p:spPr bwMode="auto">
              <a:xfrm>
                <a:off x="3622110" y="7303770"/>
                <a:ext cx="65072" cy="68294"/>
              </a:xfrm>
              <a:prstGeom prst="ellipse">
                <a:avLst/>
              </a:pr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3" name="Freeform 40"/>
              <p:cNvSpPr>
                <a:spLocks noEditPoints="1"/>
              </p:cNvSpPr>
              <p:nvPr/>
            </p:nvSpPr>
            <p:spPr bwMode="auto">
              <a:xfrm>
                <a:off x="3734796" y="7144947"/>
                <a:ext cx="174582" cy="231882"/>
              </a:xfrm>
              <a:custGeom>
                <a:avLst/>
                <a:gdLst>
                  <a:gd name="T0" fmla="*/ 39 w 49"/>
                  <a:gd name="T1" fmla="*/ 58 h 60"/>
                  <a:gd name="T2" fmla="*/ 38 w 49"/>
                  <a:gd name="T3" fmla="*/ 53 h 60"/>
                  <a:gd name="T4" fmla="*/ 20 w 49"/>
                  <a:gd name="T5" fmla="*/ 60 h 60"/>
                  <a:gd name="T6" fmla="*/ 0 w 49"/>
                  <a:gd name="T7" fmla="*/ 43 h 60"/>
                  <a:gd name="T8" fmla="*/ 29 w 49"/>
                  <a:gd name="T9" fmla="*/ 24 h 60"/>
                  <a:gd name="T10" fmla="*/ 35 w 49"/>
                  <a:gd name="T11" fmla="*/ 24 h 60"/>
                  <a:gd name="T12" fmla="*/ 35 w 49"/>
                  <a:gd name="T13" fmla="*/ 21 h 60"/>
                  <a:gd name="T14" fmla="*/ 24 w 49"/>
                  <a:gd name="T15" fmla="*/ 11 h 60"/>
                  <a:gd name="T16" fmla="*/ 7 w 49"/>
                  <a:gd name="T17" fmla="*/ 14 h 60"/>
                  <a:gd name="T18" fmla="*/ 5 w 49"/>
                  <a:gd name="T19" fmla="*/ 4 h 60"/>
                  <a:gd name="T20" fmla="*/ 26 w 49"/>
                  <a:gd name="T21" fmla="*/ 0 h 60"/>
                  <a:gd name="T22" fmla="*/ 49 w 49"/>
                  <a:gd name="T23" fmla="*/ 20 h 60"/>
                  <a:gd name="T24" fmla="*/ 49 w 49"/>
                  <a:gd name="T25" fmla="*/ 58 h 60"/>
                  <a:gd name="T26" fmla="*/ 39 w 49"/>
                  <a:gd name="T27" fmla="*/ 58 h 60"/>
                  <a:gd name="T28" fmla="*/ 35 w 49"/>
                  <a:gd name="T29" fmla="*/ 33 h 60"/>
                  <a:gd name="T30" fmla="*/ 28 w 49"/>
                  <a:gd name="T31" fmla="*/ 33 h 60"/>
                  <a:gd name="T32" fmla="*/ 14 w 49"/>
                  <a:gd name="T33" fmla="*/ 42 h 60"/>
                  <a:gd name="T34" fmla="*/ 23 w 49"/>
                  <a:gd name="T35" fmla="*/ 50 h 60"/>
                  <a:gd name="T36" fmla="*/ 35 w 49"/>
                  <a:gd name="T37" fmla="*/ 44 h 60"/>
                  <a:gd name="T38" fmla="*/ 35 w 49"/>
                  <a:gd name="T39"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60">
                    <a:moveTo>
                      <a:pt x="39" y="58"/>
                    </a:moveTo>
                    <a:cubicBezTo>
                      <a:pt x="38" y="53"/>
                      <a:pt x="38" y="53"/>
                      <a:pt x="38" y="53"/>
                    </a:cubicBezTo>
                    <a:cubicBezTo>
                      <a:pt x="33" y="58"/>
                      <a:pt x="27" y="60"/>
                      <a:pt x="20" y="60"/>
                    </a:cubicBezTo>
                    <a:cubicBezTo>
                      <a:pt x="8" y="60"/>
                      <a:pt x="0" y="54"/>
                      <a:pt x="0" y="43"/>
                    </a:cubicBezTo>
                    <a:cubicBezTo>
                      <a:pt x="0" y="30"/>
                      <a:pt x="11" y="24"/>
                      <a:pt x="29" y="24"/>
                    </a:cubicBezTo>
                    <a:cubicBezTo>
                      <a:pt x="35" y="24"/>
                      <a:pt x="35" y="24"/>
                      <a:pt x="35" y="24"/>
                    </a:cubicBezTo>
                    <a:cubicBezTo>
                      <a:pt x="35" y="21"/>
                      <a:pt x="35" y="21"/>
                      <a:pt x="35" y="21"/>
                    </a:cubicBezTo>
                    <a:cubicBezTo>
                      <a:pt x="35" y="14"/>
                      <a:pt x="33" y="11"/>
                      <a:pt x="24" y="11"/>
                    </a:cubicBezTo>
                    <a:cubicBezTo>
                      <a:pt x="18" y="11"/>
                      <a:pt x="12" y="12"/>
                      <a:pt x="7" y="14"/>
                    </a:cubicBezTo>
                    <a:cubicBezTo>
                      <a:pt x="5" y="4"/>
                      <a:pt x="5" y="4"/>
                      <a:pt x="5" y="4"/>
                    </a:cubicBezTo>
                    <a:cubicBezTo>
                      <a:pt x="10" y="2"/>
                      <a:pt x="18" y="0"/>
                      <a:pt x="26" y="0"/>
                    </a:cubicBezTo>
                    <a:cubicBezTo>
                      <a:pt x="43" y="0"/>
                      <a:pt x="49" y="7"/>
                      <a:pt x="49" y="20"/>
                    </a:cubicBezTo>
                    <a:cubicBezTo>
                      <a:pt x="49" y="58"/>
                      <a:pt x="49" y="58"/>
                      <a:pt x="49" y="58"/>
                    </a:cubicBezTo>
                    <a:lnTo>
                      <a:pt x="39" y="58"/>
                    </a:lnTo>
                    <a:close/>
                    <a:moveTo>
                      <a:pt x="35" y="33"/>
                    </a:moveTo>
                    <a:cubicBezTo>
                      <a:pt x="28" y="33"/>
                      <a:pt x="28" y="33"/>
                      <a:pt x="28" y="33"/>
                    </a:cubicBezTo>
                    <a:cubicBezTo>
                      <a:pt x="19" y="33"/>
                      <a:pt x="14" y="36"/>
                      <a:pt x="14" y="42"/>
                    </a:cubicBezTo>
                    <a:cubicBezTo>
                      <a:pt x="14" y="47"/>
                      <a:pt x="17" y="50"/>
                      <a:pt x="23" y="50"/>
                    </a:cubicBezTo>
                    <a:cubicBezTo>
                      <a:pt x="28" y="50"/>
                      <a:pt x="32" y="47"/>
                      <a:pt x="35" y="44"/>
                    </a:cubicBezTo>
                    <a:lnTo>
                      <a:pt x="35" y="33"/>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sp>
            <p:nvSpPr>
              <p:cNvPr id="4" name="Freeform 41"/>
              <p:cNvSpPr>
                <a:spLocks/>
              </p:cNvSpPr>
              <p:nvPr/>
            </p:nvSpPr>
            <p:spPr bwMode="auto">
              <a:xfrm>
                <a:off x="3971275" y="7154476"/>
                <a:ext cx="184105" cy="222353"/>
              </a:xfrm>
              <a:custGeom>
                <a:avLst/>
                <a:gdLst>
                  <a:gd name="T0" fmla="*/ 41 w 52"/>
                  <a:gd name="T1" fmla="*/ 56 h 58"/>
                  <a:gd name="T2" fmla="*/ 40 w 52"/>
                  <a:gd name="T3" fmla="*/ 49 h 58"/>
                  <a:gd name="T4" fmla="*/ 20 w 52"/>
                  <a:gd name="T5" fmla="*/ 58 h 58"/>
                  <a:gd name="T6" fmla="*/ 0 w 52"/>
                  <a:gd name="T7" fmla="*/ 35 h 58"/>
                  <a:gd name="T8" fmla="*/ 0 w 52"/>
                  <a:gd name="T9" fmla="*/ 0 h 58"/>
                  <a:gd name="T10" fmla="*/ 14 w 52"/>
                  <a:gd name="T11" fmla="*/ 0 h 58"/>
                  <a:gd name="T12" fmla="*/ 14 w 52"/>
                  <a:gd name="T13" fmla="*/ 33 h 58"/>
                  <a:gd name="T14" fmla="*/ 24 w 52"/>
                  <a:gd name="T15" fmla="*/ 46 h 58"/>
                  <a:gd name="T16" fmla="*/ 38 w 52"/>
                  <a:gd name="T17" fmla="*/ 38 h 58"/>
                  <a:gd name="T18" fmla="*/ 38 w 52"/>
                  <a:gd name="T19" fmla="*/ 0 h 58"/>
                  <a:gd name="T20" fmla="*/ 52 w 52"/>
                  <a:gd name="T21" fmla="*/ 0 h 58"/>
                  <a:gd name="T22" fmla="*/ 52 w 52"/>
                  <a:gd name="T23" fmla="*/ 56 h 58"/>
                  <a:gd name="T24" fmla="*/ 41 w 52"/>
                  <a:gd name="T25"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8">
                    <a:moveTo>
                      <a:pt x="41" y="56"/>
                    </a:moveTo>
                    <a:cubicBezTo>
                      <a:pt x="40" y="49"/>
                      <a:pt x="40" y="49"/>
                      <a:pt x="40" y="49"/>
                    </a:cubicBezTo>
                    <a:cubicBezTo>
                      <a:pt x="34" y="55"/>
                      <a:pt x="28" y="58"/>
                      <a:pt x="20" y="58"/>
                    </a:cubicBezTo>
                    <a:cubicBezTo>
                      <a:pt x="6" y="58"/>
                      <a:pt x="0" y="49"/>
                      <a:pt x="0" y="35"/>
                    </a:cubicBezTo>
                    <a:cubicBezTo>
                      <a:pt x="0" y="0"/>
                      <a:pt x="0" y="0"/>
                      <a:pt x="0" y="0"/>
                    </a:cubicBezTo>
                    <a:cubicBezTo>
                      <a:pt x="14" y="0"/>
                      <a:pt x="14" y="0"/>
                      <a:pt x="14" y="0"/>
                    </a:cubicBezTo>
                    <a:cubicBezTo>
                      <a:pt x="14" y="33"/>
                      <a:pt x="14" y="33"/>
                      <a:pt x="14" y="33"/>
                    </a:cubicBezTo>
                    <a:cubicBezTo>
                      <a:pt x="14" y="41"/>
                      <a:pt x="17" y="46"/>
                      <a:pt x="24" y="46"/>
                    </a:cubicBezTo>
                    <a:cubicBezTo>
                      <a:pt x="29" y="46"/>
                      <a:pt x="33" y="44"/>
                      <a:pt x="38" y="38"/>
                    </a:cubicBezTo>
                    <a:cubicBezTo>
                      <a:pt x="38" y="0"/>
                      <a:pt x="38" y="0"/>
                      <a:pt x="38" y="0"/>
                    </a:cubicBezTo>
                    <a:cubicBezTo>
                      <a:pt x="52" y="0"/>
                      <a:pt x="52" y="0"/>
                      <a:pt x="52" y="0"/>
                    </a:cubicBezTo>
                    <a:cubicBezTo>
                      <a:pt x="52" y="56"/>
                      <a:pt x="52" y="56"/>
                      <a:pt x="52" y="56"/>
                    </a:cubicBezTo>
                    <a:lnTo>
                      <a:pt x="41" y="56"/>
                    </a:lnTo>
                    <a:close/>
                  </a:path>
                </a:pathLst>
              </a:custGeom>
              <a:solidFill>
                <a:schemeClr val="accent2"/>
              </a:solidFill>
              <a:ln>
                <a:noFill/>
              </a:ln>
              <a:extLst/>
            </p:spPr>
            <p:txBody>
              <a:bodyPr/>
              <a:lstStyle/>
              <a:p>
                <a:pPr defTabSz="4157960" fontAlgn="auto">
                  <a:spcBef>
                    <a:spcPts val="0"/>
                  </a:spcBef>
                  <a:spcAft>
                    <a:spcPts val="0"/>
                  </a:spcAft>
                  <a:defRPr/>
                </a:pPr>
                <a:endParaRPr lang="en-AU" dirty="0">
                  <a:latin typeface="+mn-lt"/>
                </a:endParaRPr>
              </a:p>
            </p:txBody>
          </p:sp>
        </p:grpSp>
        <p:grpSp>
          <p:nvGrpSpPr>
            <p:cNvPr id="1152" name="Group 17"/>
            <p:cNvGrpSpPr>
              <a:grpSpLocks noChangeAspect="1"/>
            </p:cNvGrpSpPr>
            <p:nvPr userDrawn="1"/>
          </p:nvGrpSpPr>
          <p:grpSpPr bwMode="auto">
            <a:xfrm>
              <a:off x="-9" y="24623"/>
              <a:ext cx="19092" cy="410"/>
              <a:chOff x="-9" y="24623"/>
              <a:chExt cx="19092" cy="410"/>
            </a:xfrm>
          </p:grpSpPr>
          <p:sp>
            <p:nvSpPr>
              <p:cNvPr id="19" name="AutoShape 16"/>
              <p:cNvSpPr>
                <a:spLocks noChangeAspect="1" noChangeArrowheads="1" noTextEdit="1"/>
              </p:cNvSpPr>
              <p:nvPr/>
            </p:nvSpPr>
            <p:spPr bwMode="auto">
              <a:xfrm>
                <a:off x="-9" y="24623"/>
                <a:ext cx="19092" cy="410"/>
              </a:xfrm>
              <a:prstGeom prst="rect">
                <a:avLst/>
              </a:prstGeom>
              <a:noFill/>
              <a:ln>
                <a:noFill/>
              </a:ln>
              <a:extLst/>
            </p:spPr>
            <p:txBody>
              <a:bodyPr/>
              <a:lstStyle/>
              <a:p>
                <a:pPr defTabSz="4157960" fontAlgn="auto">
                  <a:spcBef>
                    <a:spcPts val="0"/>
                  </a:spcBef>
                  <a:spcAft>
                    <a:spcPts val="0"/>
                  </a:spcAft>
                  <a:defRPr/>
                </a:pPr>
                <a:endParaRPr lang="en-AU" dirty="0">
                  <a:latin typeface="+mn-lt"/>
                </a:endParaRPr>
              </a:p>
            </p:txBody>
          </p:sp>
          <p:sp>
            <p:nvSpPr>
              <p:cNvPr id="20" name="Freeform 18"/>
              <p:cNvSpPr>
                <a:spLocks/>
              </p:cNvSpPr>
              <p:nvPr/>
            </p:nvSpPr>
            <p:spPr bwMode="auto">
              <a:xfrm>
                <a:off x="-9" y="24621"/>
                <a:ext cx="15617" cy="207"/>
              </a:xfrm>
              <a:custGeom>
                <a:avLst/>
                <a:gdLst>
                  <a:gd name="T0" fmla="*/ 7892 w 7892"/>
                  <a:gd name="T1" fmla="*/ 88 h 103"/>
                  <a:gd name="T2" fmla="*/ 7552 w 7892"/>
                  <a:gd name="T3" fmla="*/ 0 h 103"/>
                  <a:gd name="T4" fmla="*/ 0 w 7892"/>
                  <a:gd name="T5" fmla="*/ 0 h 103"/>
                  <a:gd name="T6" fmla="*/ 0 w 7892"/>
                  <a:gd name="T7" fmla="*/ 103 h 103"/>
                  <a:gd name="T8" fmla="*/ 7679 w 7892"/>
                  <a:gd name="T9" fmla="*/ 103 h 103"/>
                  <a:gd name="T10" fmla="*/ 7892 w 7892"/>
                  <a:gd name="T11" fmla="*/ 88 h 103"/>
                </a:gdLst>
                <a:ahLst/>
                <a:cxnLst>
                  <a:cxn ang="0">
                    <a:pos x="T0" y="T1"/>
                  </a:cxn>
                  <a:cxn ang="0">
                    <a:pos x="T2" y="T3"/>
                  </a:cxn>
                  <a:cxn ang="0">
                    <a:pos x="T4" y="T5"/>
                  </a:cxn>
                  <a:cxn ang="0">
                    <a:pos x="T6" y="T7"/>
                  </a:cxn>
                  <a:cxn ang="0">
                    <a:pos x="T8" y="T9"/>
                  </a:cxn>
                  <a:cxn ang="0">
                    <a:pos x="T10" y="T11"/>
                  </a:cxn>
                </a:cxnLst>
                <a:rect l="0" t="0" r="r" b="b"/>
                <a:pathLst>
                  <a:path w="7892" h="103">
                    <a:moveTo>
                      <a:pt x="7892" y="88"/>
                    </a:moveTo>
                    <a:cubicBezTo>
                      <a:pt x="7810" y="41"/>
                      <a:pt x="7697" y="0"/>
                      <a:pt x="7552" y="0"/>
                    </a:cubicBezTo>
                    <a:cubicBezTo>
                      <a:pt x="0" y="0"/>
                      <a:pt x="0" y="0"/>
                      <a:pt x="0" y="0"/>
                    </a:cubicBezTo>
                    <a:cubicBezTo>
                      <a:pt x="0" y="103"/>
                      <a:pt x="0" y="103"/>
                      <a:pt x="0" y="103"/>
                    </a:cubicBezTo>
                    <a:cubicBezTo>
                      <a:pt x="7679" y="103"/>
                      <a:pt x="7679" y="103"/>
                      <a:pt x="7679" y="103"/>
                    </a:cubicBezTo>
                    <a:cubicBezTo>
                      <a:pt x="7818" y="103"/>
                      <a:pt x="7863" y="99"/>
                      <a:pt x="7892" y="88"/>
                    </a:cubicBezTo>
                  </a:path>
                </a:pathLst>
              </a:custGeom>
              <a:solidFill>
                <a:schemeClr val="accent1"/>
              </a:solidFill>
              <a:ln>
                <a:noFill/>
              </a:ln>
              <a:extLst/>
            </p:spPr>
            <p:txBody>
              <a:bodyPr/>
              <a:lstStyle/>
              <a:p>
                <a:pPr defTabSz="4157960" fontAlgn="auto">
                  <a:spcBef>
                    <a:spcPts val="0"/>
                  </a:spcBef>
                  <a:spcAft>
                    <a:spcPts val="0"/>
                  </a:spcAft>
                  <a:defRPr/>
                </a:pPr>
                <a:endParaRPr lang="en-AU" dirty="0">
                  <a:latin typeface="+mn-lt"/>
                </a:endParaRPr>
              </a:p>
            </p:txBody>
          </p:sp>
          <p:sp>
            <p:nvSpPr>
              <p:cNvPr id="21" name="Freeform 19"/>
              <p:cNvSpPr>
                <a:spLocks/>
              </p:cNvSpPr>
              <p:nvPr/>
            </p:nvSpPr>
            <p:spPr bwMode="auto">
              <a:xfrm>
                <a:off x="15608" y="24621"/>
                <a:ext cx="3477" cy="412"/>
              </a:xfrm>
              <a:custGeom>
                <a:avLst/>
                <a:gdLst>
                  <a:gd name="T0" fmla="*/ 357 w 1757"/>
                  <a:gd name="T1" fmla="*/ 0 h 205"/>
                  <a:gd name="T2" fmla="*/ 0 w 1757"/>
                  <a:gd name="T3" fmla="*/ 88 h 205"/>
                  <a:gd name="T4" fmla="*/ 353 w 1757"/>
                  <a:gd name="T5" fmla="*/ 205 h 205"/>
                  <a:gd name="T6" fmla="*/ 1757 w 1757"/>
                  <a:gd name="T7" fmla="*/ 205 h 205"/>
                  <a:gd name="T8" fmla="*/ 1757 w 1757"/>
                  <a:gd name="T9" fmla="*/ 0 h 205"/>
                  <a:gd name="T10" fmla="*/ 357 w 1757"/>
                  <a:gd name="T11" fmla="*/ 0 h 205"/>
                </a:gdLst>
                <a:ahLst/>
                <a:cxnLst>
                  <a:cxn ang="0">
                    <a:pos x="T0" y="T1"/>
                  </a:cxn>
                  <a:cxn ang="0">
                    <a:pos x="T2" y="T3"/>
                  </a:cxn>
                  <a:cxn ang="0">
                    <a:pos x="T4" y="T5"/>
                  </a:cxn>
                  <a:cxn ang="0">
                    <a:pos x="T6" y="T7"/>
                  </a:cxn>
                  <a:cxn ang="0">
                    <a:pos x="T8" y="T9"/>
                  </a:cxn>
                  <a:cxn ang="0">
                    <a:pos x="T10" y="T11"/>
                  </a:cxn>
                </a:cxnLst>
                <a:rect l="0" t="0" r="r" b="b"/>
                <a:pathLst>
                  <a:path w="1757" h="205">
                    <a:moveTo>
                      <a:pt x="357" y="0"/>
                    </a:moveTo>
                    <a:cubicBezTo>
                      <a:pt x="140" y="0"/>
                      <a:pt x="60" y="65"/>
                      <a:pt x="0" y="88"/>
                    </a:cubicBezTo>
                    <a:cubicBezTo>
                      <a:pt x="96" y="143"/>
                      <a:pt x="172" y="205"/>
                      <a:pt x="353" y="205"/>
                    </a:cubicBezTo>
                    <a:cubicBezTo>
                      <a:pt x="397" y="205"/>
                      <a:pt x="1757" y="205"/>
                      <a:pt x="1757" y="205"/>
                    </a:cubicBezTo>
                    <a:cubicBezTo>
                      <a:pt x="1757" y="0"/>
                      <a:pt x="1757" y="0"/>
                      <a:pt x="1757" y="0"/>
                    </a:cubicBezTo>
                    <a:lnTo>
                      <a:pt x="357" y="0"/>
                    </a:lnTo>
                    <a:close/>
                  </a:path>
                </a:pathLst>
              </a:custGeom>
              <a:solidFill>
                <a:schemeClr val="accent1"/>
              </a:solidFill>
              <a:ln>
                <a:noFill/>
              </a:ln>
              <a:extLst/>
            </p:spPr>
            <p:txBody>
              <a:bodyPr/>
              <a:lstStyle/>
              <a:p>
                <a:pPr defTabSz="4157960" fontAlgn="auto">
                  <a:spcBef>
                    <a:spcPts val="0"/>
                  </a:spcBef>
                  <a:spcAft>
                    <a:spcPts val="0"/>
                  </a:spcAft>
                  <a:defRPr/>
                </a:pPr>
                <a:endParaRPr lang="en-AU" dirty="0">
                  <a:latin typeface="+mn-lt"/>
                </a:endParaRPr>
              </a:p>
            </p:txBody>
          </p:sp>
        </p:grpSp>
        <p:pic>
          <p:nvPicPr>
            <p:cNvPr id="1156" name="Picture 33" descr="CSIRO_Grad_CMYK_ppt.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075" y="4120"/>
              <a:ext cx="1340" cy="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4" name="Title Placeholder 1"/>
          <p:cNvSpPr>
            <a:spLocks noGrp="1"/>
          </p:cNvSpPr>
          <p:nvPr userDrawn="1">
            <p:ph type="title"/>
          </p:nvPr>
        </p:nvSpPr>
        <p:spPr bwMode="auto">
          <a:xfrm>
            <a:off x="1530350" y="1220788"/>
            <a:ext cx="27147838"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AU" altLang="en-US" smtClean="0"/>
          </a:p>
        </p:txBody>
      </p:sp>
      <p:sp>
        <p:nvSpPr>
          <p:cNvPr id="1035" name="Text Placeholder 2"/>
          <p:cNvSpPr>
            <a:spLocks noGrp="1"/>
          </p:cNvSpPr>
          <p:nvPr userDrawn="1">
            <p:ph type="body" idx="1"/>
          </p:nvPr>
        </p:nvSpPr>
        <p:spPr bwMode="auto">
          <a:xfrm>
            <a:off x="1565275" y="8640763"/>
            <a:ext cx="27112913" cy="298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Tree>
  </p:cSld>
  <p:clrMap bg1="lt1" tx1="dk1" bg2="lt2" tx2="dk2" accent1="accent1" accent2="accent2" accent3="accent3" accent4="accent4" accent5="accent5" accent6="accent6" hlink="hlink" folHlink="folHlink"/>
  <p:sldLayoutIdLst>
    <p:sldLayoutId id="2147483669" r:id="rId1"/>
    <p:sldLayoutId id="2147483671" r:id="rId2"/>
    <p:sldLayoutId id="2147483670" r:id="rId3"/>
  </p:sldLayoutIdLst>
  <p:timing>
    <p:tnLst>
      <p:par>
        <p:cTn id="1" dur="indefinite" restart="never" nodeType="tmRoot"/>
      </p:par>
    </p:tnLst>
  </p:timing>
  <p:txStyles>
    <p:titleStyle>
      <a:lvl1pPr algn="l" defTabSz="4157663" rtl="0" eaLnBrk="1" fontAlgn="base" hangingPunct="1">
        <a:spcBef>
          <a:spcPct val="0"/>
        </a:spcBef>
        <a:spcAft>
          <a:spcPct val="0"/>
        </a:spcAft>
        <a:defRPr sz="17500" kern="1200">
          <a:solidFill>
            <a:schemeClr val="bg1"/>
          </a:solidFill>
          <a:latin typeface="+mj-lt"/>
          <a:ea typeface="+mj-ea"/>
          <a:cs typeface="+mj-cs"/>
        </a:defRPr>
      </a:lvl1pPr>
      <a:lvl2pPr algn="l" defTabSz="4157663" rtl="0" eaLnBrk="1" fontAlgn="base" hangingPunct="1">
        <a:spcBef>
          <a:spcPct val="0"/>
        </a:spcBef>
        <a:spcAft>
          <a:spcPct val="0"/>
        </a:spcAft>
        <a:defRPr sz="17500">
          <a:solidFill>
            <a:schemeClr val="bg1"/>
          </a:solidFill>
          <a:latin typeface="Calibri" pitchFamily="34" charset="0"/>
        </a:defRPr>
      </a:lvl2pPr>
      <a:lvl3pPr algn="l" defTabSz="4157663" rtl="0" eaLnBrk="1" fontAlgn="base" hangingPunct="1">
        <a:spcBef>
          <a:spcPct val="0"/>
        </a:spcBef>
        <a:spcAft>
          <a:spcPct val="0"/>
        </a:spcAft>
        <a:defRPr sz="17500">
          <a:solidFill>
            <a:schemeClr val="bg1"/>
          </a:solidFill>
          <a:latin typeface="Calibri" pitchFamily="34" charset="0"/>
        </a:defRPr>
      </a:lvl3pPr>
      <a:lvl4pPr algn="l" defTabSz="4157663" rtl="0" eaLnBrk="1" fontAlgn="base" hangingPunct="1">
        <a:spcBef>
          <a:spcPct val="0"/>
        </a:spcBef>
        <a:spcAft>
          <a:spcPct val="0"/>
        </a:spcAft>
        <a:defRPr sz="17500">
          <a:solidFill>
            <a:schemeClr val="bg1"/>
          </a:solidFill>
          <a:latin typeface="Calibri" pitchFamily="34" charset="0"/>
        </a:defRPr>
      </a:lvl4pPr>
      <a:lvl5pPr algn="l" defTabSz="4157663" rtl="0" eaLnBrk="1" fontAlgn="base" hangingPunct="1">
        <a:spcBef>
          <a:spcPct val="0"/>
        </a:spcBef>
        <a:spcAft>
          <a:spcPct val="0"/>
        </a:spcAft>
        <a:defRPr sz="17500">
          <a:solidFill>
            <a:schemeClr val="bg1"/>
          </a:solidFill>
          <a:latin typeface="Calibri" pitchFamily="34" charset="0"/>
        </a:defRPr>
      </a:lvl5pPr>
      <a:lvl6pPr marL="457200" algn="l" defTabSz="4157663" rtl="0" eaLnBrk="1" fontAlgn="base" hangingPunct="1">
        <a:spcBef>
          <a:spcPct val="0"/>
        </a:spcBef>
        <a:spcAft>
          <a:spcPct val="0"/>
        </a:spcAft>
        <a:defRPr sz="17500">
          <a:solidFill>
            <a:schemeClr val="bg1"/>
          </a:solidFill>
          <a:latin typeface="Calibri" pitchFamily="34" charset="0"/>
        </a:defRPr>
      </a:lvl6pPr>
      <a:lvl7pPr marL="914400" algn="l" defTabSz="4157663" rtl="0" eaLnBrk="1" fontAlgn="base" hangingPunct="1">
        <a:spcBef>
          <a:spcPct val="0"/>
        </a:spcBef>
        <a:spcAft>
          <a:spcPct val="0"/>
        </a:spcAft>
        <a:defRPr sz="17500">
          <a:solidFill>
            <a:schemeClr val="bg1"/>
          </a:solidFill>
          <a:latin typeface="Calibri" pitchFamily="34" charset="0"/>
        </a:defRPr>
      </a:lvl7pPr>
      <a:lvl8pPr marL="1371600" algn="l" defTabSz="4157663" rtl="0" eaLnBrk="1" fontAlgn="base" hangingPunct="1">
        <a:spcBef>
          <a:spcPct val="0"/>
        </a:spcBef>
        <a:spcAft>
          <a:spcPct val="0"/>
        </a:spcAft>
        <a:defRPr sz="17500">
          <a:solidFill>
            <a:schemeClr val="bg1"/>
          </a:solidFill>
          <a:latin typeface="Calibri" pitchFamily="34" charset="0"/>
        </a:defRPr>
      </a:lvl8pPr>
      <a:lvl9pPr marL="1828800" algn="l" defTabSz="4157663" rtl="0" eaLnBrk="1" fontAlgn="base" hangingPunct="1">
        <a:spcBef>
          <a:spcPct val="0"/>
        </a:spcBef>
        <a:spcAft>
          <a:spcPct val="0"/>
        </a:spcAft>
        <a:defRPr sz="17500">
          <a:solidFill>
            <a:schemeClr val="bg1"/>
          </a:solidFill>
          <a:latin typeface="Calibri" pitchFamily="34" charset="0"/>
        </a:defRPr>
      </a:lvl9pPr>
    </p:titleStyle>
    <p:bodyStyle>
      <a:lvl1pPr marL="1558925" indent="-1558925" algn="l" defTabSz="4157663" rtl="0" eaLnBrk="1" fontAlgn="base" hangingPunct="1">
        <a:spcBef>
          <a:spcPct val="20000"/>
        </a:spcBef>
        <a:spcAft>
          <a:spcPct val="0"/>
        </a:spcAft>
        <a:buFont typeface="Arial" panose="020B0604020202020204" pitchFamily="34" charset="0"/>
        <a:buChar char="•"/>
        <a:defRPr sz="14600" kern="1200">
          <a:solidFill>
            <a:schemeClr val="tx1"/>
          </a:solidFill>
          <a:latin typeface="+mn-lt"/>
          <a:ea typeface="+mn-ea"/>
          <a:cs typeface="+mn-cs"/>
        </a:defRPr>
      </a:lvl1pPr>
      <a:lvl2pPr marL="3378200" indent="-1298575" algn="l" defTabSz="4157663" rtl="0" eaLnBrk="1" fontAlgn="base" hangingPunct="1">
        <a:spcBef>
          <a:spcPct val="20000"/>
        </a:spcBef>
        <a:spcAft>
          <a:spcPct val="0"/>
        </a:spcAft>
        <a:buFont typeface="Arial" panose="020B0604020202020204" pitchFamily="34" charset="0"/>
        <a:buChar char="–"/>
        <a:defRPr sz="12700" kern="1200">
          <a:solidFill>
            <a:schemeClr val="tx1"/>
          </a:solidFill>
          <a:latin typeface="+mn-lt"/>
          <a:ea typeface="+mn-ea"/>
          <a:cs typeface="+mn-cs"/>
        </a:defRPr>
      </a:lvl2pPr>
      <a:lvl3pPr marL="5195888" indent="-1038225" algn="l" defTabSz="4157663" rtl="0" eaLnBrk="1" fontAlgn="base" hangingPunct="1">
        <a:spcBef>
          <a:spcPct val="20000"/>
        </a:spcBef>
        <a:spcAft>
          <a:spcPct val="0"/>
        </a:spcAft>
        <a:buFont typeface="Arial" panose="020B0604020202020204" pitchFamily="34" charset="0"/>
        <a:buChar char="•"/>
        <a:defRPr sz="10900" kern="1200">
          <a:solidFill>
            <a:schemeClr val="tx1"/>
          </a:solidFill>
          <a:latin typeface="+mn-lt"/>
          <a:ea typeface="+mn-ea"/>
          <a:cs typeface="+mn-cs"/>
        </a:defRPr>
      </a:lvl3pPr>
      <a:lvl4pPr marL="7275513" indent="-1038225" algn="l" defTabSz="4157663" rtl="0" eaLnBrk="1" fontAlgn="base" hangingPunct="1">
        <a:spcBef>
          <a:spcPct val="20000"/>
        </a:spcBef>
        <a:spcAft>
          <a:spcPct val="0"/>
        </a:spcAft>
        <a:buFont typeface="Arial" panose="020B0604020202020204" pitchFamily="34" charset="0"/>
        <a:buChar char="–"/>
        <a:defRPr sz="9100" kern="1200">
          <a:solidFill>
            <a:schemeClr val="tx1"/>
          </a:solidFill>
          <a:latin typeface="+mn-lt"/>
          <a:ea typeface="+mn-ea"/>
          <a:cs typeface="+mn-cs"/>
        </a:defRPr>
      </a:lvl4pPr>
      <a:lvl5pPr marL="9355138" indent="-1038225" algn="l" defTabSz="4157663" rtl="0" eaLnBrk="1" fontAlgn="base" hangingPunct="1">
        <a:spcBef>
          <a:spcPct val="20000"/>
        </a:spcBef>
        <a:spcAft>
          <a:spcPct val="0"/>
        </a:spcAft>
        <a:buFont typeface="Arial" panose="020B0604020202020204" pitchFamily="34" charset="0"/>
        <a:buChar char="»"/>
        <a:defRPr sz="9100" kern="1200">
          <a:solidFill>
            <a:schemeClr val="tx1"/>
          </a:solidFill>
          <a:latin typeface="+mn-lt"/>
          <a:ea typeface="+mn-ea"/>
          <a:cs typeface="+mn-cs"/>
        </a:defRPr>
      </a:lvl5pPr>
      <a:lvl6pPr marL="1143438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1336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59234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67132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57960" rtl="0" eaLnBrk="1" latinLnBrk="0" hangingPunct="1">
        <a:defRPr sz="8200" kern="1200">
          <a:solidFill>
            <a:schemeClr val="tx1"/>
          </a:solidFill>
          <a:latin typeface="+mn-lt"/>
          <a:ea typeface="+mn-ea"/>
          <a:cs typeface="+mn-cs"/>
        </a:defRPr>
      </a:lvl1pPr>
      <a:lvl2pPr marL="2078980" algn="l" defTabSz="4157960" rtl="0" eaLnBrk="1" latinLnBrk="0" hangingPunct="1">
        <a:defRPr sz="8200" kern="1200">
          <a:solidFill>
            <a:schemeClr val="tx1"/>
          </a:solidFill>
          <a:latin typeface="+mn-lt"/>
          <a:ea typeface="+mn-ea"/>
          <a:cs typeface="+mn-cs"/>
        </a:defRPr>
      </a:lvl2pPr>
      <a:lvl3pPr marL="4157960" algn="l" defTabSz="4157960" rtl="0" eaLnBrk="1" latinLnBrk="0" hangingPunct="1">
        <a:defRPr sz="8200" kern="1200">
          <a:solidFill>
            <a:schemeClr val="tx1"/>
          </a:solidFill>
          <a:latin typeface="+mn-lt"/>
          <a:ea typeface="+mn-ea"/>
          <a:cs typeface="+mn-cs"/>
        </a:defRPr>
      </a:lvl3pPr>
      <a:lvl4pPr marL="6236940" algn="l" defTabSz="4157960" rtl="0" eaLnBrk="1" latinLnBrk="0" hangingPunct="1">
        <a:defRPr sz="8200" kern="1200">
          <a:solidFill>
            <a:schemeClr val="tx1"/>
          </a:solidFill>
          <a:latin typeface="+mn-lt"/>
          <a:ea typeface="+mn-ea"/>
          <a:cs typeface="+mn-cs"/>
        </a:defRPr>
      </a:lvl4pPr>
      <a:lvl5pPr marL="8315919" algn="l" defTabSz="4157960" rtl="0" eaLnBrk="1" latinLnBrk="0" hangingPunct="1">
        <a:defRPr sz="8200" kern="1200">
          <a:solidFill>
            <a:schemeClr val="tx1"/>
          </a:solidFill>
          <a:latin typeface="+mn-lt"/>
          <a:ea typeface="+mn-ea"/>
          <a:cs typeface="+mn-cs"/>
        </a:defRPr>
      </a:lvl5pPr>
      <a:lvl6pPr marL="10394899" algn="l" defTabSz="4157960" rtl="0" eaLnBrk="1" latinLnBrk="0" hangingPunct="1">
        <a:defRPr sz="8200" kern="1200">
          <a:solidFill>
            <a:schemeClr val="tx1"/>
          </a:solidFill>
          <a:latin typeface="+mn-lt"/>
          <a:ea typeface="+mn-ea"/>
          <a:cs typeface="+mn-cs"/>
        </a:defRPr>
      </a:lvl6pPr>
      <a:lvl7pPr marL="12473879" algn="l" defTabSz="4157960" rtl="0" eaLnBrk="1" latinLnBrk="0" hangingPunct="1">
        <a:defRPr sz="8200" kern="1200">
          <a:solidFill>
            <a:schemeClr val="tx1"/>
          </a:solidFill>
          <a:latin typeface="+mn-lt"/>
          <a:ea typeface="+mn-ea"/>
          <a:cs typeface="+mn-cs"/>
        </a:defRPr>
      </a:lvl7pPr>
      <a:lvl8pPr marL="14552859" algn="l" defTabSz="4157960" rtl="0" eaLnBrk="1" latinLnBrk="0" hangingPunct="1">
        <a:defRPr sz="8200" kern="1200">
          <a:solidFill>
            <a:schemeClr val="tx1"/>
          </a:solidFill>
          <a:latin typeface="+mn-lt"/>
          <a:ea typeface="+mn-ea"/>
          <a:cs typeface="+mn-cs"/>
        </a:defRPr>
      </a:lvl8pPr>
      <a:lvl9pPr marL="16631839" algn="l" defTabSz="415796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Text Box 138"/>
          <p:cNvSpPr txBox="1">
            <a:spLocks noChangeArrowheads="1"/>
          </p:cNvSpPr>
          <p:nvPr/>
        </p:nvSpPr>
        <p:spPr bwMode="auto">
          <a:xfrm>
            <a:off x="12547699" y="39889113"/>
            <a:ext cx="6624539"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176713" eaLnBrk="0" hangingPunct="0">
              <a:defRPr sz="8200">
                <a:solidFill>
                  <a:schemeClr val="tx1"/>
                </a:solidFill>
                <a:latin typeface="Arial" panose="020B0604020202020204" pitchFamily="34" charset="0"/>
              </a:defRPr>
            </a:lvl1pPr>
            <a:lvl2pPr marL="742950" indent="-285750" defTabSz="4176713" eaLnBrk="0" hangingPunct="0">
              <a:defRPr sz="8200">
                <a:solidFill>
                  <a:schemeClr val="tx1"/>
                </a:solidFill>
                <a:latin typeface="Arial" panose="020B0604020202020204" pitchFamily="34" charset="0"/>
              </a:defRPr>
            </a:lvl2pPr>
            <a:lvl3pPr marL="1143000" indent="-228600" defTabSz="4176713" eaLnBrk="0" hangingPunct="0">
              <a:defRPr sz="8200">
                <a:solidFill>
                  <a:schemeClr val="tx1"/>
                </a:solidFill>
                <a:latin typeface="Arial" panose="020B0604020202020204" pitchFamily="34" charset="0"/>
              </a:defRPr>
            </a:lvl3pPr>
            <a:lvl4pPr marL="1600200" indent="-228600" defTabSz="4176713" eaLnBrk="0" hangingPunct="0">
              <a:defRPr sz="8200">
                <a:solidFill>
                  <a:schemeClr val="tx1"/>
                </a:solidFill>
                <a:latin typeface="Arial" panose="020B0604020202020204" pitchFamily="34" charset="0"/>
              </a:defRPr>
            </a:lvl4pPr>
            <a:lvl5pPr marL="2057400" indent="-228600" defTabSz="4176713" eaLnBrk="0" hangingPunct="0">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spcAft>
                <a:spcPts val="600"/>
              </a:spcAft>
            </a:pPr>
            <a:r>
              <a:rPr lang="en-AU" altLang="en-US" sz="2200" b="1" dirty="0">
                <a:solidFill>
                  <a:schemeClr val="accent1"/>
                </a:solidFill>
                <a:latin typeface="Calibri" panose="020F0502020204030204" pitchFamily="34" charset="0"/>
              </a:rPr>
              <a:t>ACKNOWLEDGEMENTS</a:t>
            </a:r>
          </a:p>
          <a:p>
            <a:pPr eaLnBrk="1" hangingPunct="1">
              <a:spcAft>
                <a:spcPts val="300"/>
              </a:spcAft>
            </a:pPr>
            <a:r>
              <a:rPr lang="en-AU" altLang="en-US" sz="1800" dirty="0" smtClean="0">
                <a:latin typeface="Calibri" panose="020F0502020204030204" pitchFamily="34" charset="0"/>
              </a:rPr>
              <a:t>Lindsay MacDonald and Sascha Frydman from CSIRO, with piloting, tracking and all glider work.</a:t>
            </a:r>
          </a:p>
          <a:p>
            <a:pPr eaLnBrk="1" hangingPunct="1">
              <a:spcAft>
                <a:spcPts val="300"/>
              </a:spcAft>
            </a:pPr>
            <a:r>
              <a:rPr lang="en-AU" altLang="en-US" sz="1800" dirty="0" smtClean="0">
                <a:latin typeface="Calibri" panose="020F0502020204030204" pitchFamily="34" charset="0"/>
              </a:rPr>
              <a:t>Joe Gioffre, Chris Bartlett, Shaun Byrnes and staff from AIMS for help with boating and glider prep.</a:t>
            </a:r>
          </a:p>
          <a:p>
            <a:pPr eaLnBrk="1" hangingPunct="1">
              <a:spcAft>
                <a:spcPts val="300"/>
              </a:spcAft>
            </a:pPr>
            <a:r>
              <a:rPr lang="en-AU" altLang="en-US" sz="1800" dirty="0" smtClean="0">
                <a:latin typeface="Calibri" panose="020F0502020204030204" pitchFamily="34" charset="0"/>
              </a:rPr>
              <a:t>Barry Bruce from CSIRO for work on shark identification.</a:t>
            </a:r>
            <a:endParaRPr lang="en-AU" altLang="en-US" sz="1800" dirty="0">
              <a:latin typeface="Calibri" panose="020F0502020204030204" pitchFamily="34" charset="0"/>
            </a:endParaRPr>
          </a:p>
        </p:txBody>
      </p:sp>
      <p:sp>
        <p:nvSpPr>
          <p:cNvPr id="3084" name="Title 1"/>
          <p:cNvSpPr>
            <a:spLocks noGrp="1"/>
          </p:cNvSpPr>
          <p:nvPr>
            <p:ph type="title"/>
          </p:nvPr>
        </p:nvSpPr>
        <p:spPr>
          <a:xfrm>
            <a:off x="1601788" y="1060450"/>
            <a:ext cx="27147837" cy="2686051"/>
          </a:xfrm>
        </p:spPr>
        <p:txBody>
          <a:bodyPr/>
          <a:lstStyle/>
          <a:p>
            <a:pPr eaLnBrk="1" hangingPunct="1">
              <a:lnSpc>
                <a:spcPct val="90000"/>
              </a:lnSpc>
            </a:pPr>
            <a:r>
              <a:rPr lang="en-US" altLang="en-US" dirty="0" smtClean="0"/>
              <a:t>Chasing Amy</a:t>
            </a:r>
            <a:endParaRPr lang="en-AU" altLang="en-US" dirty="0" smtClean="0"/>
          </a:p>
        </p:txBody>
      </p:sp>
      <p:sp>
        <p:nvSpPr>
          <p:cNvPr id="27" name="Content Placeholder 26"/>
          <p:cNvSpPr>
            <a:spLocks noGrp="1"/>
          </p:cNvSpPr>
          <p:nvPr>
            <p:ph sz="half" idx="1"/>
          </p:nvPr>
        </p:nvSpPr>
        <p:spPr>
          <a:xfrm>
            <a:off x="1601788" y="11880850"/>
            <a:ext cx="12601575" cy="4230688"/>
          </a:xfrm>
        </p:spPr>
        <p:txBody>
          <a:bodyPr>
            <a:normAutofit/>
          </a:bodyPr>
          <a:lstStyle/>
          <a:p>
            <a:pPr eaLnBrk="1" hangingPunct="1"/>
            <a:r>
              <a:rPr lang="en-AU" altLang="en-US" sz="4800" dirty="0" smtClean="0"/>
              <a:t>Timeline of Events</a:t>
            </a:r>
          </a:p>
          <a:p>
            <a:pPr eaLnBrk="1" hangingPunct="1">
              <a:spcBef>
                <a:spcPts val="900"/>
              </a:spcBef>
              <a:spcAft>
                <a:spcPts val="900"/>
              </a:spcAft>
            </a:pPr>
            <a:r>
              <a:rPr lang="en-AU" altLang="en-US" sz="3200" b="0" dirty="0" smtClean="0">
                <a:solidFill>
                  <a:schemeClr val="tx1"/>
                </a:solidFill>
              </a:rPr>
              <a:t>Glider 416 was being used to observe the water around the northern Great Barrier Reef as part of the eReefs project, which had previously studied the waters in the Southern Great Barrier Reef around Heron Island. The plan was for the deployment to start in Palm Passage and sample to include the areas of routine ship borne CTD measurements carried out by Australian Institute of Marine Science (AIMS). </a:t>
            </a:r>
            <a:endParaRPr lang="en-AU" altLang="en-US" sz="3700" b="0" dirty="0" smtClean="0">
              <a:solidFill>
                <a:schemeClr val="tx1"/>
              </a:solidFill>
            </a:endParaRPr>
          </a:p>
        </p:txBody>
      </p:sp>
      <p:sp>
        <p:nvSpPr>
          <p:cNvPr id="3086" name="Text Placeholder 27"/>
          <p:cNvSpPr>
            <a:spLocks noGrp="1"/>
          </p:cNvSpPr>
          <p:nvPr>
            <p:ph type="body" sz="quarter" idx="10"/>
          </p:nvPr>
        </p:nvSpPr>
        <p:spPr>
          <a:xfrm>
            <a:off x="1601788" y="8569325"/>
            <a:ext cx="23331287" cy="2592388"/>
          </a:xfrm>
        </p:spPr>
        <p:txBody>
          <a:bodyPr>
            <a:normAutofit/>
          </a:bodyPr>
          <a:lstStyle/>
          <a:p>
            <a:pPr eaLnBrk="1" hangingPunct="1"/>
            <a:r>
              <a:rPr lang="en-AU" altLang="en-US" dirty="0" smtClean="0"/>
              <a:t>Slocum glider 416 (Amy) was lost for a period of approximately 6 days after being attacked by a shark during a deployment in the Great Barrier Reef as part an ongoing research project. It was then located using Argos transmissions and recovered, having received internal and external damage. </a:t>
            </a:r>
          </a:p>
        </p:txBody>
      </p:sp>
      <p:sp>
        <p:nvSpPr>
          <p:cNvPr id="3087" name="Text Placeholder 2"/>
          <p:cNvSpPr>
            <a:spLocks noGrp="1"/>
          </p:cNvSpPr>
          <p:nvPr>
            <p:ph type="body" sz="quarter" idx="11"/>
          </p:nvPr>
        </p:nvSpPr>
        <p:spPr>
          <a:xfrm>
            <a:off x="1601788" y="4465638"/>
            <a:ext cx="27076400" cy="647700"/>
          </a:xfrm>
        </p:spPr>
        <p:txBody>
          <a:bodyPr/>
          <a:lstStyle/>
          <a:p>
            <a:pPr eaLnBrk="1" hangingPunct="1"/>
            <a:r>
              <a:rPr lang="en-US" altLang="en-US" dirty="0" smtClean="0"/>
              <a:t>The mystery disappearance of Glider 416 </a:t>
            </a:r>
            <a:r>
              <a:rPr lang="en-US" altLang="en-US" dirty="0" smtClean="0"/>
              <a:t>(Amy) during </a:t>
            </a:r>
            <a:r>
              <a:rPr lang="en-US" altLang="en-US" dirty="0" smtClean="0"/>
              <a:t>a mission in the Great Barrier Reef</a:t>
            </a:r>
            <a:endParaRPr lang="en-AU" altLang="en-US" dirty="0" smtClean="0"/>
          </a:p>
        </p:txBody>
      </p:sp>
      <p:sp>
        <p:nvSpPr>
          <p:cNvPr id="3088" name="Text Placeholder 31"/>
          <p:cNvSpPr>
            <a:spLocks noGrp="1"/>
          </p:cNvSpPr>
          <p:nvPr>
            <p:ph type="body" sz="quarter" idx="12"/>
          </p:nvPr>
        </p:nvSpPr>
        <p:spPr>
          <a:xfrm>
            <a:off x="1601788" y="5400675"/>
            <a:ext cx="27076400" cy="503238"/>
          </a:xfrm>
        </p:spPr>
        <p:txBody>
          <a:bodyPr/>
          <a:lstStyle/>
          <a:p>
            <a:pPr eaLnBrk="1" hangingPunct="1"/>
            <a:r>
              <a:rPr lang="en-US" altLang="en-US" dirty="0" smtClean="0"/>
              <a:t>Rob Gregor CSIRO</a:t>
            </a:r>
          </a:p>
        </p:txBody>
      </p:sp>
      <p:sp>
        <p:nvSpPr>
          <p:cNvPr id="33" name="Content Placeholder 32"/>
          <p:cNvSpPr>
            <a:spLocks noGrp="1"/>
          </p:cNvSpPr>
          <p:nvPr>
            <p:ph sz="half" idx="13"/>
          </p:nvPr>
        </p:nvSpPr>
        <p:spPr>
          <a:xfrm>
            <a:off x="15455653" y="19513549"/>
            <a:ext cx="13528525" cy="8896351"/>
          </a:xfrm>
        </p:spPr>
        <p:txBody>
          <a:bodyPr>
            <a:normAutofit fontScale="85000" lnSpcReduction="10000"/>
          </a:bodyPr>
          <a:lstStyle/>
          <a:p>
            <a:pPr eaLnBrk="1" hangingPunct="1">
              <a:spcBef>
                <a:spcPts val="4200"/>
              </a:spcBef>
            </a:pPr>
            <a:r>
              <a:rPr lang="en-AU" altLang="en-US" sz="4800" dirty="0" smtClean="0">
                <a:solidFill>
                  <a:srgbClr val="00B0F0"/>
                </a:solidFill>
              </a:rPr>
              <a:t>Investigating the cause of the damage</a:t>
            </a:r>
          </a:p>
          <a:p>
            <a:pPr eaLnBrk="1" hangingPunct="1">
              <a:spcBef>
                <a:spcPts val="900"/>
              </a:spcBef>
              <a:spcAft>
                <a:spcPts val="900"/>
              </a:spcAft>
            </a:pPr>
            <a:r>
              <a:rPr lang="en-AU" altLang="en-US" sz="3200" b="0" dirty="0" smtClean="0">
                <a:solidFill>
                  <a:schemeClr val="tx1"/>
                </a:solidFill>
              </a:rPr>
              <a:t>Upon closer inspection of the glider on shore more external damage was discovered including damage to the rear cowling, drop weight tube, </a:t>
            </a:r>
            <a:r>
              <a:rPr lang="en-AU" altLang="en-US" sz="3200" b="0" dirty="0" err="1" smtClean="0">
                <a:solidFill>
                  <a:schemeClr val="tx1"/>
                </a:solidFill>
              </a:rPr>
              <a:t>digifin</a:t>
            </a:r>
            <a:r>
              <a:rPr lang="en-AU" altLang="en-US" sz="3200" b="0" dirty="0" smtClean="0">
                <a:solidFill>
                  <a:schemeClr val="tx1"/>
                </a:solidFill>
              </a:rPr>
              <a:t>, thruster and thruster tube. A small fragment of tooth was found imbedded in the aft cowling, as well as a very good impression of a tooth on the digifin. These findings confirmed that Glider 416 had been subjected to an attack from a shark. The physical damage to the very tough aft cowling was surprising and showed that the glider was subjected to substantial force.</a:t>
            </a:r>
          </a:p>
          <a:p>
            <a:pPr eaLnBrk="1" hangingPunct="1">
              <a:spcBef>
                <a:spcPts val="900"/>
              </a:spcBef>
              <a:spcAft>
                <a:spcPts val="900"/>
              </a:spcAft>
            </a:pPr>
            <a:r>
              <a:rPr lang="en-AU" altLang="en-US" sz="3200" b="0" dirty="0" smtClean="0">
                <a:solidFill>
                  <a:schemeClr val="tx1"/>
                </a:solidFill>
              </a:rPr>
              <a:t>Once the glider was opened it was obvious that there was a significant water damage inside and this ingress was traced to the tail assembly where it joins with the hull end cap. Using water finding paste around potential sites of water ingress which changes colour in the presence of water enables us to pinpoint the site of ingress.</a:t>
            </a:r>
          </a:p>
          <a:p>
            <a:pPr eaLnBrk="1" hangingPunct="1">
              <a:spcBef>
                <a:spcPts val="900"/>
              </a:spcBef>
              <a:spcAft>
                <a:spcPts val="900"/>
              </a:spcAft>
            </a:pPr>
            <a:r>
              <a:rPr lang="en-AU" altLang="en-US" sz="3200" b="0" dirty="0" smtClean="0">
                <a:solidFill>
                  <a:schemeClr val="tx1"/>
                </a:solidFill>
              </a:rPr>
              <a:t>By examining the glider data we were able to determine that it was on the way to the surface when grabbed by the shark. Glider 416 was dragged from near surface to 9 metres in less than 4 seconds, it then slowly rose to the surface. Unfortunately all data from the attitude sensor stopped the instant the glider was grabbed and as such we have no data on pitch or roll from this event. The message logs show that the glider detected a leak at almost the instant of the attack, the buoyancy pump failed and the mission aborts. No log files are recorded for over an hour and then other sensors start to fail, during this time the depth reading is 2244 metres. Over the next few days there are continuous attempts at restarting sensors and running </a:t>
            </a:r>
            <a:r>
              <a:rPr lang="en-AU" altLang="en-US" sz="3200" b="0" dirty="0" err="1" smtClean="0">
                <a:solidFill>
                  <a:schemeClr val="tx1"/>
                </a:solidFill>
              </a:rPr>
              <a:t>lastgasp.mi</a:t>
            </a:r>
            <a:r>
              <a:rPr lang="en-AU" altLang="en-US" sz="3200" b="0" dirty="0" smtClean="0">
                <a:solidFill>
                  <a:schemeClr val="tx1"/>
                </a:solidFill>
              </a:rPr>
              <a:t> mission, there are no communications during this time.</a:t>
            </a:r>
          </a:p>
          <a:p>
            <a:pPr eaLnBrk="1" hangingPunct="1">
              <a:spcBef>
                <a:spcPts val="900"/>
              </a:spcBef>
              <a:spcAft>
                <a:spcPts val="900"/>
              </a:spcAft>
            </a:pPr>
            <a:endParaRPr lang="en-AU" altLang="en-US" sz="3200" b="0" dirty="0" smtClean="0">
              <a:solidFill>
                <a:schemeClr val="tx1"/>
              </a:solidFill>
            </a:endParaRPr>
          </a:p>
        </p:txBody>
      </p:sp>
      <p:sp>
        <p:nvSpPr>
          <p:cNvPr id="34" name="Text Placeholder 33"/>
          <p:cNvSpPr>
            <a:spLocks noGrp="1"/>
          </p:cNvSpPr>
          <p:nvPr>
            <p:ph type="body" sz="quarter" idx="14"/>
          </p:nvPr>
        </p:nvSpPr>
        <p:spPr>
          <a:xfrm>
            <a:off x="1601788" y="6440488"/>
            <a:ext cx="20234275" cy="512762"/>
          </a:xfrm>
        </p:spPr>
        <p:txBody>
          <a:bodyPr rtlCol="0"/>
          <a:lstStyle/>
          <a:p>
            <a:pPr>
              <a:defRPr/>
            </a:pPr>
            <a:r>
              <a:rPr lang="en-US" dirty="0" smtClean="0"/>
              <a:t>Oceans and Atmosphere</a:t>
            </a:r>
          </a:p>
        </p:txBody>
      </p:sp>
      <p:sp>
        <p:nvSpPr>
          <p:cNvPr id="3091" name="Text Placeholder 35"/>
          <p:cNvSpPr>
            <a:spLocks noGrp="1"/>
          </p:cNvSpPr>
          <p:nvPr>
            <p:ph type="body" sz="quarter" idx="15"/>
          </p:nvPr>
        </p:nvSpPr>
        <p:spPr>
          <a:xfrm>
            <a:off x="1573213" y="40285988"/>
            <a:ext cx="5357812" cy="1598612"/>
          </a:xfrm>
        </p:spPr>
        <p:txBody>
          <a:bodyPr/>
          <a:lstStyle/>
          <a:p>
            <a:pPr eaLnBrk="1" hangingPunct="1">
              <a:spcBef>
                <a:spcPct val="0"/>
              </a:spcBef>
              <a:tabLst>
                <a:tab pos="450850" algn="l"/>
              </a:tabLst>
            </a:pPr>
            <a:r>
              <a:rPr lang="en-AU" altLang="en-US" dirty="0" smtClean="0"/>
              <a:t>Robert Gregor</a:t>
            </a:r>
          </a:p>
          <a:p>
            <a:pPr eaLnBrk="1" hangingPunct="1">
              <a:spcBef>
                <a:spcPct val="0"/>
              </a:spcBef>
              <a:tabLst>
                <a:tab pos="450850" algn="l"/>
              </a:tabLst>
            </a:pPr>
            <a:r>
              <a:rPr lang="en-AU" altLang="en-US" b="1" dirty="0" smtClean="0"/>
              <a:t>e	</a:t>
            </a:r>
            <a:r>
              <a:rPr lang="en-AU" altLang="en-US" dirty="0" smtClean="0"/>
              <a:t>rob.gregor@csiro.au</a:t>
            </a:r>
          </a:p>
          <a:p>
            <a:pPr eaLnBrk="1" hangingPunct="1">
              <a:spcBef>
                <a:spcPct val="0"/>
              </a:spcBef>
              <a:tabLst>
                <a:tab pos="450850" algn="l"/>
              </a:tabLst>
            </a:pPr>
            <a:r>
              <a:rPr lang="en-AU" altLang="en-US" b="1" dirty="0" smtClean="0"/>
              <a:t>w</a:t>
            </a:r>
            <a:r>
              <a:rPr lang="en-AU" altLang="en-US" dirty="0" smtClean="0"/>
              <a:t>	www.csiro.au/ Oceans &amp; Atmosphere</a:t>
            </a:r>
          </a:p>
          <a:p>
            <a:pPr eaLnBrk="1" hangingPunct="1">
              <a:spcBef>
                <a:spcPct val="0"/>
              </a:spcBef>
              <a:tabLst>
                <a:tab pos="450850" algn="l"/>
              </a:tabLst>
            </a:pPr>
            <a:r>
              <a:rPr lang="en-AU" altLang="en-US" b="1" dirty="0" smtClean="0"/>
              <a:t>t	</a:t>
            </a:r>
            <a:r>
              <a:rPr lang="en-AU" altLang="en-US" dirty="0" smtClean="0"/>
              <a:t>+61 3 6232 5425</a:t>
            </a:r>
          </a:p>
        </p:txBody>
      </p:sp>
      <p:sp>
        <p:nvSpPr>
          <p:cNvPr id="3092" name="Text Box 27"/>
          <p:cNvSpPr txBox="1">
            <a:spLocks noChangeArrowheads="1"/>
          </p:cNvSpPr>
          <p:nvPr/>
        </p:nvSpPr>
        <p:spPr bwMode="auto">
          <a:xfrm>
            <a:off x="15485542" y="18789846"/>
            <a:ext cx="125714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176713" eaLnBrk="0" hangingPunct="0">
              <a:defRPr sz="8200">
                <a:solidFill>
                  <a:schemeClr val="tx1"/>
                </a:solidFill>
                <a:latin typeface="Arial" panose="020B0604020202020204" pitchFamily="34" charset="0"/>
              </a:defRPr>
            </a:lvl1pPr>
            <a:lvl2pPr marL="742950" indent="-285750" defTabSz="4176713" eaLnBrk="0" hangingPunct="0">
              <a:defRPr sz="8200">
                <a:solidFill>
                  <a:schemeClr val="tx1"/>
                </a:solidFill>
                <a:latin typeface="Arial" panose="020B0604020202020204" pitchFamily="34" charset="0"/>
              </a:defRPr>
            </a:lvl2pPr>
            <a:lvl3pPr marL="1143000" indent="-228600" defTabSz="4176713" eaLnBrk="0" hangingPunct="0">
              <a:defRPr sz="8200">
                <a:solidFill>
                  <a:schemeClr val="tx1"/>
                </a:solidFill>
                <a:latin typeface="Arial" panose="020B0604020202020204" pitchFamily="34" charset="0"/>
              </a:defRPr>
            </a:lvl3pPr>
            <a:lvl4pPr marL="1600200" indent="-228600" defTabSz="4176713" eaLnBrk="0" hangingPunct="0">
              <a:defRPr sz="8200">
                <a:solidFill>
                  <a:schemeClr val="tx1"/>
                </a:solidFill>
                <a:latin typeface="Arial" panose="020B0604020202020204" pitchFamily="34" charset="0"/>
              </a:defRPr>
            </a:lvl4pPr>
            <a:lvl5pPr marL="2057400" indent="-228600" defTabSz="4176713" eaLnBrk="0" hangingPunct="0">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spcBef>
                <a:spcPct val="50000"/>
              </a:spcBef>
            </a:pPr>
            <a:r>
              <a:rPr lang="en-AU" altLang="en-US" sz="2000" b="1" dirty="0">
                <a:solidFill>
                  <a:schemeClr val="accent1"/>
                </a:solidFill>
                <a:latin typeface="Calibri" panose="020F0502020204030204" pitchFamily="34" charset="0"/>
              </a:rPr>
              <a:t>Figure 5</a:t>
            </a:r>
            <a:r>
              <a:rPr lang="en-AU" altLang="en-US" sz="2000" b="1" dirty="0" smtClean="0">
                <a:solidFill>
                  <a:schemeClr val="accent1"/>
                </a:solidFill>
                <a:latin typeface="Calibri" panose="020F0502020204030204" pitchFamily="34" charset="0"/>
              </a:rPr>
              <a:t>:</a:t>
            </a:r>
            <a:r>
              <a:rPr lang="en-AU" altLang="en-US" sz="2000" dirty="0" smtClean="0">
                <a:solidFill>
                  <a:schemeClr val="accent1"/>
                </a:solidFill>
                <a:latin typeface="Calibri" panose="020F0502020204030204" pitchFamily="34" charset="0"/>
              </a:rPr>
              <a:t> </a:t>
            </a:r>
            <a:r>
              <a:rPr lang="en-AU" altLang="en-US" sz="2000" dirty="0" smtClean="0">
                <a:latin typeface="Calibri" panose="020F0502020204030204" pitchFamily="34" charset="0"/>
              </a:rPr>
              <a:t>Photo showing the external damage received during shark attack..</a:t>
            </a:r>
            <a:endParaRPr lang="en-AU" altLang="en-US" sz="2000" dirty="0">
              <a:latin typeface="Calibri" panose="020F0502020204030204" pitchFamily="34" charset="0"/>
            </a:endParaRPr>
          </a:p>
        </p:txBody>
      </p:sp>
      <p:sp>
        <p:nvSpPr>
          <p:cNvPr id="3127" name="Text Box 55"/>
          <p:cNvSpPr txBox="1">
            <a:spLocks noChangeArrowheads="1"/>
          </p:cNvSpPr>
          <p:nvPr/>
        </p:nvSpPr>
        <p:spPr bwMode="auto">
          <a:xfrm>
            <a:off x="1619668" y="22057722"/>
            <a:ext cx="12601575" cy="96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1475" indent="-371475" eaLnBrk="0" hangingPunct="0">
              <a:defRPr sz="8200">
                <a:solidFill>
                  <a:schemeClr val="tx1"/>
                </a:solidFill>
                <a:latin typeface="Arial" panose="020B0604020202020204" pitchFamily="34" charset="0"/>
              </a:defRPr>
            </a:lvl1pPr>
            <a:lvl2pPr marL="2171700" eaLnBrk="0" hangingPunct="0">
              <a:defRPr sz="8200">
                <a:solidFill>
                  <a:schemeClr val="tx1"/>
                </a:solidFill>
                <a:latin typeface="Arial" panose="020B0604020202020204" pitchFamily="34" charset="0"/>
              </a:defRPr>
            </a:lvl2pPr>
            <a:lvl3pPr marL="5594350" eaLnBrk="0" hangingPunct="0">
              <a:defRPr sz="8200">
                <a:solidFill>
                  <a:schemeClr val="tx1"/>
                </a:solidFill>
                <a:latin typeface="Arial" panose="020B0604020202020204" pitchFamily="34" charset="0"/>
              </a:defRPr>
            </a:lvl3pPr>
            <a:lvl4pPr marL="10637838" eaLnBrk="0" hangingPunct="0">
              <a:defRPr sz="8200">
                <a:solidFill>
                  <a:schemeClr val="tx1"/>
                </a:solidFill>
                <a:latin typeface="Arial" panose="020B0604020202020204" pitchFamily="34" charset="0"/>
              </a:defRPr>
            </a:lvl4pPr>
            <a:lvl5pPr marL="17303750" eaLnBrk="0" hangingPunct="0">
              <a:defRPr sz="8200">
                <a:solidFill>
                  <a:schemeClr val="tx1"/>
                </a:solidFill>
                <a:latin typeface="Arial" panose="020B0604020202020204" pitchFamily="34" charset="0"/>
              </a:defRPr>
            </a:lvl5pPr>
            <a:lvl6pPr marL="17760950" indent="-6486525" eaLnBrk="0" fontAlgn="base" hangingPunct="0">
              <a:spcBef>
                <a:spcPct val="0"/>
              </a:spcBef>
              <a:spcAft>
                <a:spcPct val="0"/>
              </a:spcAft>
              <a:defRPr sz="8200">
                <a:solidFill>
                  <a:schemeClr val="tx1"/>
                </a:solidFill>
                <a:latin typeface="Arial" panose="020B0604020202020204" pitchFamily="34" charset="0"/>
              </a:defRPr>
            </a:lvl6pPr>
            <a:lvl7pPr marL="18218150" indent="-6486525" eaLnBrk="0" fontAlgn="base" hangingPunct="0">
              <a:spcBef>
                <a:spcPct val="0"/>
              </a:spcBef>
              <a:spcAft>
                <a:spcPct val="0"/>
              </a:spcAft>
              <a:defRPr sz="8200">
                <a:solidFill>
                  <a:schemeClr val="tx1"/>
                </a:solidFill>
                <a:latin typeface="Arial" panose="020B0604020202020204" pitchFamily="34" charset="0"/>
              </a:defRPr>
            </a:lvl7pPr>
            <a:lvl8pPr marL="18675350" indent="-6486525" eaLnBrk="0" fontAlgn="base" hangingPunct="0">
              <a:spcBef>
                <a:spcPct val="0"/>
              </a:spcBef>
              <a:spcAft>
                <a:spcPct val="0"/>
              </a:spcAft>
              <a:defRPr sz="8200">
                <a:solidFill>
                  <a:schemeClr val="tx1"/>
                </a:solidFill>
                <a:latin typeface="Arial" panose="020B0604020202020204" pitchFamily="34" charset="0"/>
              </a:defRPr>
            </a:lvl8pPr>
            <a:lvl9pPr marL="19132550" indent="-6486525" eaLnBrk="0" fontAlgn="base" hangingPunct="0">
              <a:spcBef>
                <a:spcPct val="0"/>
              </a:spcBef>
              <a:spcAft>
                <a:spcPct val="0"/>
              </a:spcAft>
              <a:defRPr sz="8200">
                <a:solidFill>
                  <a:schemeClr val="tx1"/>
                </a:solidFill>
                <a:latin typeface="Arial" panose="020B0604020202020204" pitchFamily="34" charset="0"/>
              </a:defRPr>
            </a:lvl9pPr>
          </a:lstStyle>
          <a:p>
            <a:pPr marL="0" indent="0" defTabSz="914400" eaLnBrk="1" hangingPunct="1"/>
            <a:r>
              <a:rPr lang="en-AU" altLang="en-US" sz="2700" dirty="0" smtClean="0">
                <a:latin typeface="Calibri" panose="020F0502020204030204" pitchFamily="34" charset="0"/>
              </a:rPr>
              <a:t>The mission began on 21 January at 01:48 UTC and was programmed for 3 hourly surfacing after an initial 1 hour surface time. The glider was performing as expected, was well ballasted, weather was favourable, and was due to surface at the 3 hour interval after a total mission time of only 7 hours. Unfortunately Glider 416 did not communicate via Iridium from this point onwards. </a:t>
            </a:r>
          </a:p>
          <a:p>
            <a:pPr marL="0" indent="0" defTabSz="914400" eaLnBrk="1" hangingPunct="1"/>
            <a:r>
              <a:rPr lang="en-AU" altLang="en-US" sz="2700" dirty="0" smtClean="0">
                <a:latin typeface="Calibri" panose="020F0502020204030204" pitchFamily="34" charset="0"/>
              </a:rPr>
              <a:t>It was first though that the glider was the victim of ship strike due to the proximity to the Palm Passage shipping lane. After analysing ship tracks, glider location and local currents this was considered unlikely but still a small possibility.</a:t>
            </a:r>
          </a:p>
          <a:p>
            <a:pPr marL="0" indent="0" defTabSz="914400" eaLnBrk="1" hangingPunct="1"/>
            <a:r>
              <a:rPr lang="en-AU" altLang="en-US" sz="2700" dirty="0" smtClean="0">
                <a:latin typeface="Calibri" panose="020F0502020204030204" pitchFamily="34" charset="0"/>
              </a:rPr>
              <a:t>Constant checking of the communications systems and the ARGOS tracking site proved fruitless until January 27 at 01:00 UTC showed the glider on the surface transmitting via ARGOS. Plans were put into action for a recovery the next morning with the help of staff and facilities from Australian Institute for Marine Science based near Townsville. Glider 416 was tracked via PC whilst staff ventured out to recover, due to the timing of the satellite passes the last good known location was over 4 hours old and the glider was travelling approx. 1.5-2kts on the surface. This required the use of an ARGOS direction finder and also the experience of staff to interpret the position data and provide an approximate glider track.</a:t>
            </a:r>
          </a:p>
          <a:p>
            <a:pPr marL="0" indent="0" defTabSz="914400" eaLnBrk="1" hangingPunct="1"/>
            <a:r>
              <a:rPr lang="en-AU" altLang="en-US" sz="2700" dirty="0" smtClean="0">
                <a:latin typeface="Calibri" panose="020F0502020204030204" pitchFamily="34" charset="0"/>
              </a:rPr>
              <a:t>Glider was located at 03:00 UTC on 28 January sitting low in water and no communications was possible. Initial inspection showed only slight damage although a thorough check was carried out once back on land. The recovery took approximately 5 hours round trip from AIMS and covered a total of approximately 85NM. The recovery would not have been possible without the magnificent help from the staff of The Australian Institute for Marine Science and the use of their vessel RV Apollo.</a:t>
            </a:r>
            <a:endParaRPr lang="en-AU" altLang="en-US" sz="2700" dirty="0">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55653" y="11071904"/>
            <a:ext cx="13528525" cy="7609795"/>
          </a:xfrm>
          <a:prstGeom prst="rect">
            <a:avLst/>
          </a:prstGeom>
        </p:spPr>
      </p:pic>
      <p:pic>
        <p:nvPicPr>
          <p:cNvPr id="3" name="Picture 2"/>
          <p:cNvPicPr>
            <a:picLocks noChangeAspect="1"/>
          </p:cNvPicPr>
          <p:nvPr/>
        </p:nvPicPr>
        <p:blipFill>
          <a:blip r:embed="rId3"/>
          <a:stretch>
            <a:fillRect/>
          </a:stretch>
        </p:blipFill>
        <p:spPr>
          <a:xfrm>
            <a:off x="22936753" y="34150813"/>
            <a:ext cx="5733333" cy="4104762"/>
          </a:xfrm>
          <a:prstGeom prst="rect">
            <a:avLst/>
          </a:prstGeom>
        </p:spPr>
      </p:pic>
      <p:pic>
        <p:nvPicPr>
          <p:cNvPr id="4" name="Picture 3"/>
          <p:cNvPicPr>
            <a:picLocks noChangeAspect="1"/>
          </p:cNvPicPr>
          <p:nvPr/>
        </p:nvPicPr>
        <p:blipFill>
          <a:blip r:embed="rId4"/>
          <a:stretch>
            <a:fillRect/>
          </a:stretch>
        </p:blipFill>
        <p:spPr>
          <a:xfrm>
            <a:off x="1586112" y="16154392"/>
            <a:ext cx="5456957" cy="3932047"/>
          </a:xfrm>
          <a:prstGeom prst="rect">
            <a:avLst/>
          </a:prstGeom>
        </p:spPr>
      </p:pic>
      <p:pic>
        <p:nvPicPr>
          <p:cNvPr id="5" name="Picture 4"/>
          <p:cNvPicPr>
            <a:picLocks noChangeAspect="1"/>
          </p:cNvPicPr>
          <p:nvPr/>
        </p:nvPicPr>
        <p:blipFill>
          <a:blip r:embed="rId5"/>
          <a:stretch>
            <a:fillRect/>
          </a:stretch>
        </p:blipFill>
        <p:spPr>
          <a:xfrm>
            <a:off x="7474966" y="16181386"/>
            <a:ext cx="6540618" cy="3905053"/>
          </a:xfrm>
          <a:prstGeom prst="rect">
            <a:avLst/>
          </a:prstGeom>
        </p:spPr>
      </p:pic>
      <p:pic>
        <p:nvPicPr>
          <p:cNvPr id="8" name="Picture 7"/>
          <p:cNvPicPr>
            <a:picLocks noChangeAspect="1"/>
          </p:cNvPicPr>
          <p:nvPr/>
        </p:nvPicPr>
        <p:blipFill>
          <a:blip r:embed="rId6"/>
          <a:stretch>
            <a:fillRect/>
          </a:stretch>
        </p:blipFill>
        <p:spPr>
          <a:xfrm>
            <a:off x="15455653" y="27963189"/>
            <a:ext cx="7160294" cy="53983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9008" y="32744679"/>
            <a:ext cx="2876289" cy="511340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23669938" y="27963189"/>
            <a:ext cx="4822510" cy="5412677"/>
          </a:xfrm>
          <a:prstGeom prst="rect">
            <a:avLst/>
          </a:prstGeom>
        </p:spPr>
      </p:pic>
      <p:sp>
        <p:nvSpPr>
          <p:cNvPr id="38" name="Text Box 27"/>
          <p:cNvSpPr txBox="1">
            <a:spLocks noChangeArrowheads="1"/>
          </p:cNvSpPr>
          <p:nvPr/>
        </p:nvSpPr>
        <p:spPr bwMode="auto">
          <a:xfrm>
            <a:off x="1687438" y="20285122"/>
            <a:ext cx="53027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176713" eaLnBrk="0" hangingPunct="0">
              <a:defRPr sz="8200">
                <a:solidFill>
                  <a:schemeClr val="tx1"/>
                </a:solidFill>
                <a:latin typeface="Arial" panose="020B0604020202020204" pitchFamily="34" charset="0"/>
              </a:defRPr>
            </a:lvl1pPr>
            <a:lvl2pPr marL="742950" indent="-285750" defTabSz="4176713" eaLnBrk="0" hangingPunct="0">
              <a:defRPr sz="8200">
                <a:solidFill>
                  <a:schemeClr val="tx1"/>
                </a:solidFill>
                <a:latin typeface="Arial" panose="020B0604020202020204" pitchFamily="34" charset="0"/>
              </a:defRPr>
            </a:lvl2pPr>
            <a:lvl3pPr marL="1143000" indent="-228600" defTabSz="4176713" eaLnBrk="0" hangingPunct="0">
              <a:defRPr sz="8200">
                <a:solidFill>
                  <a:schemeClr val="tx1"/>
                </a:solidFill>
                <a:latin typeface="Arial" panose="020B0604020202020204" pitchFamily="34" charset="0"/>
              </a:defRPr>
            </a:lvl3pPr>
            <a:lvl4pPr marL="1600200" indent="-228600" defTabSz="4176713" eaLnBrk="0" hangingPunct="0">
              <a:defRPr sz="8200">
                <a:solidFill>
                  <a:schemeClr val="tx1"/>
                </a:solidFill>
                <a:latin typeface="Arial" panose="020B0604020202020204" pitchFamily="34" charset="0"/>
              </a:defRPr>
            </a:lvl4pPr>
            <a:lvl5pPr marL="2057400" indent="-228600" defTabSz="4176713" eaLnBrk="0" hangingPunct="0">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spcBef>
                <a:spcPct val="50000"/>
              </a:spcBef>
            </a:pPr>
            <a:r>
              <a:rPr lang="en-AU" altLang="en-US" sz="2000" b="1" dirty="0">
                <a:solidFill>
                  <a:schemeClr val="accent1"/>
                </a:solidFill>
                <a:latin typeface="Calibri" panose="020F0502020204030204" pitchFamily="34" charset="0"/>
              </a:rPr>
              <a:t>Figure </a:t>
            </a:r>
            <a:r>
              <a:rPr lang="en-AU" altLang="en-US" sz="2000" b="1" dirty="0" smtClean="0">
                <a:solidFill>
                  <a:schemeClr val="accent1"/>
                </a:solidFill>
                <a:latin typeface="Calibri" panose="020F0502020204030204" pitchFamily="34" charset="0"/>
              </a:rPr>
              <a:t>1:</a:t>
            </a:r>
            <a:r>
              <a:rPr lang="en-AU" altLang="en-US" sz="2000" dirty="0" smtClean="0">
                <a:solidFill>
                  <a:schemeClr val="accent1"/>
                </a:solidFill>
                <a:latin typeface="Calibri" panose="020F0502020204030204" pitchFamily="34" charset="0"/>
              </a:rPr>
              <a:t> </a:t>
            </a:r>
            <a:r>
              <a:rPr lang="en-AU" altLang="en-US" sz="2000" dirty="0" smtClean="0">
                <a:latin typeface="Calibri" panose="020F0502020204030204" pitchFamily="34" charset="0"/>
              </a:rPr>
              <a:t>Location of Glider 416 and path. Green squares are location of CTD measurements stations.</a:t>
            </a:r>
          </a:p>
          <a:p>
            <a:pPr eaLnBrk="1" hangingPunct="1">
              <a:spcBef>
                <a:spcPct val="50000"/>
              </a:spcBef>
            </a:pPr>
            <a:endParaRPr lang="en-AU" altLang="en-US" sz="2000" dirty="0">
              <a:latin typeface="Calibri" panose="020F0502020204030204" pitchFamily="34" charset="0"/>
            </a:endParaRPr>
          </a:p>
        </p:txBody>
      </p:sp>
      <p:sp>
        <p:nvSpPr>
          <p:cNvPr id="39" name="Text Box 27"/>
          <p:cNvSpPr txBox="1">
            <a:spLocks noChangeArrowheads="1"/>
          </p:cNvSpPr>
          <p:nvPr/>
        </p:nvSpPr>
        <p:spPr bwMode="auto">
          <a:xfrm>
            <a:off x="7478708" y="20266447"/>
            <a:ext cx="672465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176713" eaLnBrk="0" hangingPunct="0">
              <a:defRPr sz="8200">
                <a:solidFill>
                  <a:schemeClr val="tx1"/>
                </a:solidFill>
                <a:latin typeface="Arial" panose="020B0604020202020204" pitchFamily="34" charset="0"/>
              </a:defRPr>
            </a:lvl1pPr>
            <a:lvl2pPr marL="742950" indent="-285750" defTabSz="4176713" eaLnBrk="0" hangingPunct="0">
              <a:defRPr sz="8200">
                <a:solidFill>
                  <a:schemeClr val="tx1"/>
                </a:solidFill>
                <a:latin typeface="Arial" panose="020B0604020202020204" pitchFamily="34" charset="0"/>
              </a:defRPr>
            </a:lvl2pPr>
            <a:lvl3pPr marL="1143000" indent="-228600" defTabSz="4176713" eaLnBrk="0" hangingPunct="0">
              <a:defRPr sz="8200">
                <a:solidFill>
                  <a:schemeClr val="tx1"/>
                </a:solidFill>
                <a:latin typeface="Arial" panose="020B0604020202020204" pitchFamily="34" charset="0"/>
              </a:defRPr>
            </a:lvl3pPr>
            <a:lvl4pPr marL="1600200" indent="-228600" defTabSz="4176713" eaLnBrk="0" hangingPunct="0">
              <a:defRPr sz="8200">
                <a:solidFill>
                  <a:schemeClr val="tx1"/>
                </a:solidFill>
                <a:latin typeface="Arial" panose="020B0604020202020204" pitchFamily="34" charset="0"/>
              </a:defRPr>
            </a:lvl4pPr>
            <a:lvl5pPr marL="2057400" indent="-228600" defTabSz="4176713" eaLnBrk="0" hangingPunct="0">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spcBef>
                <a:spcPct val="50000"/>
              </a:spcBef>
            </a:pPr>
            <a:r>
              <a:rPr lang="en-AU" altLang="en-US" sz="2000" b="1" dirty="0">
                <a:solidFill>
                  <a:schemeClr val="accent1"/>
                </a:solidFill>
                <a:latin typeface="Calibri" panose="020F0502020204030204" pitchFamily="34" charset="0"/>
              </a:rPr>
              <a:t>Figure </a:t>
            </a:r>
            <a:r>
              <a:rPr lang="en-AU" altLang="en-US" sz="2000" b="1" dirty="0" smtClean="0">
                <a:solidFill>
                  <a:schemeClr val="accent1"/>
                </a:solidFill>
                <a:latin typeface="Calibri" panose="020F0502020204030204" pitchFamily="34" charset="0"/>
              </a:rPr>
              <a:t>2:</a:t>
            </a:r>
            <a:r>
              <a:rPr lang="en-AU" altLang="en-US" sz="2000" dirty="0" smtClean="0">
                <a:solidFill>
                  <a:schemeClr val="accent1"/>
                </a:solidFill>
                <a:latin typeface="Calibri" panose="020F0502020204030204" pitchFamily="34" charset="0"/>
              </a:rPr>
              <a:t> </a:t>
            </a:r>
            <a:r>
              <a:rPr lang="en-AU" altLang="en-US" sz="2000" dirty="0" smtClean="0">
                <a:latin typeface="Calibri" panose="020F0502020204030204" pitchFamily="34" charset="0"/>
              </a:rPr>
              <a:t>The  ARGOS track of Glider 416 from discovery to recovery. </a:t>
            </a:r>
            <a:endParaRPr lang="en-AU" altLang="en-US" sz="2000" dirty="0">
              <a:latin typeface="Calibri" panose="020F0502020204030204" pitchFamily="34" charset="0"/>
            </a:endParaRPr>
          </a:p>
        </p:txBody>
      </p:sp>
      <p:pic>
        <p:nvPicPr>
          <p:cNvPr id="14" name="Picture 13"/>
          <p:cNvPicPr>
            <a:picLocks noChangeAspect="1"/>
          </p:cNvPicPr>
          <p:nvPr/>
        </p:nvPicPr>
        <p:blipFill>
          <a:blip r:embed="rId9"/>
          <a:stretch>
            <a:fillRect/>
          </a:stretch>
        </p:blipFill>
        <p:spPr>
          <a:xfrm>
            <a:off x="7760436" y="33222989"/>
            <a:ext cx="6161197" cy="4620898"/>
          </a:xfrm>
          <a:prstGeom prst="rect">
            <a:avLst/>
          </a:prstGeom>
        </p:spPr>
      </p:pic>
      <p:sp>
        <p:nvSpPr>
          <p:cNvPr id="44" name="Text Box 27"/>
          <p:cNvSpPr txBox="1">
            <a:spLocks noChangeArrowheads="1"/>
          </p:cNvSpPr>
          <p:nvPr/>
        </p:nvSpPr>
        <p:spPr bwMode="auto">
          <a:xfrm>
            <a:off x="7760436" y="37971900"/>
            <a:ext cx="6724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176713" eaLnBrk="0" hangingPunct="0">
              <a:defRPr sz="8200">
                <a:solidFill>
                  <a:schemeClr val="tx1"/>
                </a:solidFill>
                <a:latin typeface="Arial" panose="020B0604020202020204" pitchFamily="34" charset="0"/>
              </a:defRPr>
            </a:lvl1pPr>
            <a:lvl2pPr marL="742950" indent="-285750" defTabSz="4176713" eaLnBrk="0" hangingPunct="0">
              <a:defRPr sz="8200">
                <a:solidFill>
                  <a:schemeClr val="tx1"/>
                </a:solidFill>
                <a:latin typeface="Arial" panose="020B0604020202020204" pitchFamily="34" charset="0"/>
              </a:defRPr>
            </a:lvl2pPr>
            <a:lvl3pPr marL="1143000" indent="-228600" defTabSz="4176713" eaLnBrk="0" hangingPunct="0">
              <a:defRPr sz="8200">
                <a:solidFill>
                  <a:schemeClr val="tx1"/>
                </a:solidFill>
                <a:latin typeface="Arial" panose="020B0604020202020204" pitchFamily="34" charset="0"/>
              </a:defRPr>
            </a:lvl3pPr>
            <a:lvl4pPr marL="1600200" indent="-228600" defTabSz="4176713" eaLnBrk="0" hangingPunct="0">
              <a:defRPr sz="8200">
                <a:solidFill>
                  <a:schemeClr val="tx1"/>
                </a:solidFill>
                <a:latin typeface="Arial" panose="020B0604020202020204" pitchFamily="34" charset="0"/>
              </a:defRPr>
            </a:lvl4pPr>
            <a:lvl5pPr marL="2057400" indent="-228600" defTabSz="4176713" eaLnBrk="0" hangingPunct="0">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spcBef>
                <a:spcPct val="50000"/>
              </a:spcBef>
            </a:pPr>
            <a:r>
              <a:rPr lang="en-AU" altLang="en-US" sz="2000" b="1" dirty="0">
                <a:solidFill>
                  <a:schemeClr val="accent1"/>
                </a:solidFill>
                <a:latin typeface="Calibri" panose="020F0502020204030204" pitchFamily="34" charset="0"/>
              </a:rPr>
              <a:t>Figure 4</a:t>
            </a:r>
            <a:r>
              <a:rPr lang="en-AU" altLang="en-US" sz="2000" b="1" dirty="0" smtClean="0">
                <a:solidFill>
                  <a:schemeClr val="accent1"/>
                </a:solidFill>
                <a:latin typeface="Calibri" panose="020F0502020204030204" pitchFamily="34" charset="0"/>
              </a:rPr>
              <a:t>:</a:t>
            </a:r>
            <a:r>
              <a:rPr lang="en-AU" altLang="en-US" sz="2000" dirty="0" smtClean="0">
                <a:solidFill>
                  <a:schemeClr val="accent1"/>
                </a:solidFill>
                <a:latin typeface="Calibri" panose="020F0502020204030204" pitchFamily="34" charset="0"/>
              </a:rPr>
              <a:t> </a:t>
            </a:r>
            <a:r>
              <a:rPr lang="en-AU" altLang="en-US" sz="2000" dirty="0" smtClean="0">
                <a:latin typeface="Calibri" panose="020F0502020204030204" pitchFamily="34" charset="0"/>
              </a:rPr>
              <a:t>Australian Institute for Marine Science RV Apollo</a:t>
            </a:r>
            <a:endParaRPr lang="en-AU" altLang="en-US" sz="2000" dirty="0">
              <a:latin typeface="Calibri" panose="020F0502020204030204" pitchFamily="34" charset="0"/>
            </a:endParaRPr>
          </a:p>
        </p:txBody>
      </p:sp>
      <p:sp>
        <p:nvSpPr>
          <p:cNvPr id="15" name="TextBox 14"/>
          <p:cNvSpPr txBox="1"/>
          <p:nvPr/>
        </p:nvSpPr>
        <p:spPr>
          <a:xfrm>
            <a:off x="15423006" y="34129492"/>
            <a:ext cx="6525093" cy="2585323"/>
          </a:xfrm>
          <a:prstGeom prst="rect">
            <a:avLst/>
          </a:prstGeom>
          <a:noFill/>
        </p:spPr>
        <p:txBody>
          <a:bodyPr wrap="square" rtlCol="0">
            <a:spAutoFit/>
          </a:bodyPr>
          <a:lstStyle/>
          <a:p>
            <a:r>
              <a:rPr lang="en-AU" sz="2700" dirty="0" smtClean="0">
                <a:latin typeface="+mn-lt"/>
              </a:rPr>
              <a:t>Upon examination of the tooth fragment and the bite marks by CSIRO staff the shark was found to be likely from a White Shark ( Carcharodon carcharias ) but more work needs to be done before a definitive identification can be made.</a:t>
            </a:r>
            <a:endParaRPr lang="en-AU" sz="2700" dirty="0">
              <a:latin typeface="+mn-lt"/>
            </a:endParaRPr>
          </a:p>
        </p:txBody>
      </p:sp>
      <p:sp>
        <p:nvSpPr>
          <p:cNvPr id="46" name="Text Box 27"/>
          <p:cNvSpPr txBox="1">
            <a:spLocks noChangeArrowheads="1"/>
          </p:cNvSpPr>
          <p:nvPr/>
        </p:nvSpPr>
        <p:spPr bwMode="auto">
          <a:xfrm>
            <a:off x="15455653" y="33458198"/>
            <a:ext cx="6957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176713" eaLnBrk="0" hangingPunct="0">
              <a:defRPr sz="8200">
                <a:solidFill>
                  <a:schemeClr val="tx1"/>
                </a:solidFill>
                <a:latin typeface="Arial" panose="020B0604020202020204" pitchFamily="34" charset="0"/>
              </a:defRPr>
            </a:lvl1pPr>
            <a:lvl2pPr marL="742950" indent="-285750" defTabSz="4176713" eaLnBrk="0" hangingPunct="0">
              <a:defRPr sz="8200">
                <a:solidFill>
                  <a:schemeClr val="tx1"/>
                </a:solidFill>
                <a:latin typeface="Arial" panose="020B0604020202020204" pitchFamily="34" charset="0"/>
              </a:defRPr>
            </a:lvl2pPr>
            <a:lvl3pPr marL="1143000" indent="-228600" defTabSz="4176713" eaLnBrk="0" hangingPunct="0">
              <a:defRPr sz="8200">
                <a:solidFill>
                  <a:schemeClr val="tx1"/>
                </a:solidFill>
                <a:latin typeface="Arial" panose="020B0604020202020204" pitchFamily="34" charset="0"/>
              </a:defRPr>
            </a:lvl3pPr>
            <a:lvl4pPr marL="1600200" indent="-228600" defTabSz="4176713" eaLnBrk="0" hangingPunct="0">
              <a:defRPr sz="8200">
                <a:solidFill>
                  <a:schemeClr val="tx1"/>
                </a:solidFill>
                <a:latin typeface="Arial" panose="020B0604020202020204" pitchFamily="34" charset="0"/>
              </a:defRPr>
            </a:lvl4pPr>
            <a:lvl5pPr marL="2057400" indent="-228600" defTabSz="4176713" eaLnBrk="0" hangingPunct="0">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spcBef>
                <a:spcPct val="50000"/>
              </a:spcBef>
            </a:pPr>
            <a:r>
              <a:rPr lang="en-AU" altLang="en-US" sz="2000" b="1" dirty="0">
                <a:solidFill>
                  <a:schemeClr val="accent1"/>
                </a:solidFill>
                <a:latin typeface="Calibri" panose="020F0502020204030204" pitchFamily="34" charset="0"/>
              </a:rPr>
              <a:t>Figure 6</a:t>
            </a:r>
            <a:r>
              <a:rPr lang="en-AU" altLang="en-US" sz="2000" b="1" dirty="0" smtClean="0">
                <a:solidFill>
                  <a:schemeClr val="accent1"/>
                </a:solidFill>
                <a:latin typeface="Calibri" panose="020F0502020204030204" pitchFamily="34" charset="0"/>
              </a:rPr>
              <a:t>:</a:t>
            </a:r>
            <a:r>
              <a:rPr lang="en-AU" altLang="en-US" sz="2000" dirty="0" smtClean="0">
                <a:solidFill>
                  <a:schemeClr val="accent1"/>
                </a:solidFill>
                <a:latin typeface="Calibri" panose="020F0502020204030204" pitchFamily="34" charset="0"/>
              </a:rPr>
              <a:t> </a:t>
            </a:r>
            <a:r>
              <a:rPr lang="en-AU" altLang="en-US" sz="2000" dirty="0" smtClean="0">
                <a:latin typeface="Calibri" panose="020F0502020204030204" pitchFamily="34" charset="0"/>
              </a:rPr>
              <a:t>Graph showing glider depth profile at time of shark attack</a:t>
            </a:r>
            <a:endParaRPr lang="en-AU" altLang="en-US" sz="2000" dirty="0">
              <a:latin typeface="Calibri" panose="020F0502020204030204" pitchFamily="34" charset="0"/>
            </a:endParaRPr>
          </a:p>
        </p:txBody>
      </p:sp>
      <p:sp>
        <p:nvSpPr>
          <p:cNvPr id="47" name="Text Box 27"/>
          <p:cNvSpPr txBox="1">
            <a:spLocks noChangeArrowheads="1"/>
          </p:cNvSpPr>
          <p:nvPr/>
        </p:nvSpPr>
        <p:spPr bwMode="auto">
          <a:xfrm>
            <a:off x="23669936" y="33435949"/>
            <a:ext cx="487664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176713" eaLnBrk="0" hangingPunct="0">
              <a:defRPr sz="8200">
                <a:solidFill>
                  <a:schemeClr val="tx1"/>
                </a:solidFill>
                <a:latin typeface="Arial" panose="020B0604020202020204" pitchFamily="34" charset="0"/>
              </a:defRPr>
            </a:lvl1pPr>
            <a:lvl2pPr marL="742950" indent="-285750" defTabSz="4176713" eaLnBrk="0" hangingPunct="0">
              <a:defRPr sz="8200">
                <a:solidFill>
                  <a:schemeClr val="tx1"/>
                </a:solidFill>
                <a:latin typeface="Arial" panose="020B0604020202020204" pitchFamily="34" charset="0"/>
              </a:defRPr>
            </a:lvl2pPr>
            <a:lvl3pPr marL="1143000" indent="-228600" defTabSz="4176713" eaLnBrk="0" hangingPunct="0">
              <a:defRPr sz="8200">
                <a:solidFill>
                  <a:schemeClr val="tx1"/>
                </a:solidFill>
                <a:latin typeface="Arial" panose="020B0604020202020204" pitchFamily="34" charset="0"/>
              </a:defRPr>
            </a:lvl3pPr>
            <a:lvl4pPr marL="1600200" indent="-228600" defTabSz="4176713" eaLnBrk="0" hangingPunct="0">
              <a:defRPr sz="8200">
                <a:solidFill>
                  <a:schemeClr val="tx1"/>
                </a:solidFill>
                <a:latin typeface="Arial" panose="020B0604020202020204" pitchFamily="34" charset="0"/>
              </a:defRPr>
            </a:lvl4pPr>
            <a:lvl5pPr marL="2057400" indent="-228600" defTabSz="4176713" eaLnBrk="0" hangingPunct="0">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spcBef>
                <a:spcPct val="50000"/>
              </a:spcBef>
            </a:pPr>
            <a:r>
              <a:rPr lang="en-AU" altLang="en-US" sz="2000" b="1" dirty="0">
                <a:solidFill>
                  <a:schemeClr val="accent1"/>
                </a:solidFill>
                <a:latin typeface="Calibri" panose="020F0502020204030204" pitchFamily="34" charset="0"/>
              </a:rPr>
              <a:t>Figure 7</a:t>
            </a:r>
            <a:r>
              <a:rPr lang="en-AU" altLang="en-US" sz="2000" b="1" dirty="0" smtClean="0">
                <a:solidFill>
                  <a:schemeClr val="accent1"/>
                </a:solidFill>
                <a:latin typeface="Calibri" panose="020F0502020204030204" pitchFamily="34" charset="0"/>
              </a:rPr>
              <a:t>:</a:t>
            </a:r>
            <a:r>
              <a:rPr lang="en-AU" altLang="en-US" sz="2000" dirty="0" smtClean="0">
                <a:solidFill>
                  <a:schemeClr val="accent1"/>
                </a:solidFill>
                <a:latin typeface="Calibri" panose="020F0502020204030204" pitchFamily="34" charset="0"/>
              </a:rPr>
              <a:t> </a:t>
            </a:r>
            <a:r>
              <a:rPr lang="en-AU" altLang="en-US" sz="2000" dirty="0" smtClean="0">
                <a:latin typeface="Calibri" panose="020F0502020204030204" pitchFamily="34" charset="0"/>
              </a:rPr>
              <a:t>Excellent impression of shark tooth on glider </a:t>
            </a:r>
            <a:r>
              <a:rPr lang="en-AU" altLang="en-US" sz="2000" dirty="0" err="1" smtClean="0">
                <a:latin typeface="Calibri" panose="020F0502020204030204" pitchFamily="34" charset="0"/>
              </a:rPr>
              <a:t>digifin</a:t>
            </a:r>
            <a:endParaRPr lang="en-AU" altLang="en-US" sz="2000" dirty="0">
              <a:latin typeface="Calibri" panose="020F0502020204030204" pitchFamily="34" charset="0"/>
            </a:endParaRPr>
          </a:p>
        </p:txBody>
      </p:sp>
      <p:sp>
        <p:nvSpPr>
          <p:cNvPr id="48" name="Text Box 27"/>
          <p:cNvSpPr txBox="1">
            <a:spLocks noChangeArrowheads="1"/>
          </p:cNvSpPr>
          <p:nvPr/>
        </p:nvSpPr>
        <p:spPr bwMode="auto">
          <a:xfrm>
            <a:off x="22936753" y="38315657"/>
            <a:ext cx="6724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176713" eaLnBrk="0" hangingPunct="0">
              <a:defRPr sz="8200">
                <a:solidFill>
                  <a:schemeClr val="tx1"/>
                </a:solidFill>
                <a:latin typeface="Arial" panose="020B0604020202020204" pitchFamily="34" charset="0"/>
              </a:defRPr>
            </a:lvl1pPr>
            <a:lvl2pPr marL="742950" indent="-285750" defTabSz="4176713" eaLnBrk="0" hangingPunct="0">
              <a:defRPr sz="8200">
                <a:solidFill>
                  <a:schemeClr val="tx1"/>
                </a:solidFill>
                <a:latin typeface="Arial" panose="020B0604020202020204" pitchFamily="34" charset="0"/>
              </a:defRPr>
            </a:lvl2pPr>
            <a:lvl3pPr marL="1143000" indent="-228600" defTabSz="4176713" eaLnBrk="0" hangingPunct="0">
              <a:defRPr sz="8200">
                <a:solidFill>
                  <a:schemeClr val="tx1"/>
                </a:solidFill>
                <a:latin typeface="Arial" panose="020B0604020202020204" pitchFamily="34" charset="0"/>
              </a:defRPr>
            </a:lvl3pPr>
            <a:lvl4pPr marL="1600200" indent="-228600" defTabSz="4176713" eaLnBrk="0" hangingPunct="0">
              <a:defRPr sz="8200">
                <a:solidFill>
                  <a:schemeClr val="tx1"/>
                </a:solidFill>
                <a:latin typeface="Arial" panose="020B0604020202020204" pitchFamily="34" charset="0"/>
              </a:defRPr>
            </a:lvl4pPr>
            <a:lvl5pPr marL="2057400" indent="-228600" defTabSz="4176713" eaLnBrk="0" hangingPunct="0">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spcBef>
                <a:spcPct val="50000"/>
              </a:spcBef>
            </a:pPr>
            <a:r>
              <a:rPr lang="en-AU" altLang="en-US" sz="2000" b="1" dirty="0">
                <a:solidFill>
                  <a:schemeClr val="accent1"/>
                </a:solidFill>
                <a:latin typeface="Calibri" panose="020F0502020204030204" pitchFamily="34" charset="0"/>
              </a:rPr>
              <a:t>Figure 8</a:t>
            </a:r>
            <a:r>
              <a:rPr lang="en-AU" altLang="en-US" sz="2000" b="1" dirty="0" smtClean="0">
                <a:solidFill>
                  <a:schemeClr val="accent1"/>
                </a:solidFill>
                <a:latin typeface="Calibri" panose="020F0502020204030204" pitchFamily="34" charset="0"/>
              </a:rPr>
              <a:t>:</a:t>
            </a:r>
            <a:r>
              <a:rPr lang="en-AU" altLang="en-US" sz="2000" dirty="0" smtClean="0">
                <a:solidFill>
                  <a:schemeClr val="accent1"/>
                </a:solidFill>
                <a:latin typeface="Calibri" panose="020F0502020204030204" pitchFamily="34" charset="0"/>
              </a:rPr>
              <a:t> </a:t>
            </a:r>
            <a:r>
              <a:rPr lang="en-AU" altLang="en-US" sz="2000" dirty="0" smtClean="0">
                <a:latin typeface="Calibri" panose="020F0502020204030204" pitchFamily="34" charset="0"/>
              </a:rPr>
              <a:t>Section of tooth approx. 3.5mm in length</a:t>
            </a:r>
            <a:endParaRPr lang="en-AU" altLang="en-US" sz="2000" dirty="0">
              <a:latin typeface="Calibri" panose="020F0502020204030204" pitchFamily="34" charset="0"/>
            </a:endParaRPr>
          </a:p>
        </p:txBody>
      </p:sp>
      <p:sp>
        <p:nvSpPr>
          <p:cNvPr id="49" name="Text Box 27"/>
          <p:cNvSpPr txBox="1">
            <a:spLocks noChangeArrowheads="1"/>
          </p:cNvSpPr>
          <p:nvPr/>
        </p:nvSpPr>
        <p:spPr bwMode="auto">
          <a:xfrm>
            <a:off x="2919008" y="37971900"/>
            <a:ext cx="30833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176713" eaLnBrk="0" hangingPunct="0">
              <a:defRPr sz="8200">
                <a:solidFill>
                  <a:schemeClr val="tx1"/>
                </a:solidFill>
                <a:latin typeface="Arial" panose="020B0604020202020204" pitchFamily="34" charset="0"/>
              </a:defRPr>
            </a:lvl1pPr>
            <a:lvl2pPr marL="742950" indent="-285750" defTabSz="4176713" eaLnBrk="0" hangingPunct="0">
              <a:defRPr sz="8200">
                <a:solidFill>
                  <a:schemeClr val="tx1"/>
                </a:solidFill>
                <a:latin typeface="Arial" panose="020B0604020202020204" pitchFamily="34" charset="0"/>
              </a:defRPr>
            </a:lvl2pPr>
            <a:lvl3pPr marL="1143000" indent="-228600" defTabSz="4176713" eaLnBrk="0" hangingPunct="0">
              <a:defRPr sz="8200">
                <a:solidFill>
                  <a:schemeClr val="tx1"/>
                </a:solidFill>
                <a:latin typeface="Arial" panose="020B0604020202020204" pitchFamily="34" charset="0"/>
              </a:defRPr>
            </a:lvl3pPr>
            <a:lvl4pPr marL="1600200" indent="-228600" defTabSz="4176713" eaLnBrk="0" hangingPunct="0">
              <a:defRPr sz="8200">
                <a:solidFill>
                  <a:schemeClr val="tx1"/>
                </a:solidFill>
                <a:latin typeface="Arial" panose="020B0604020202020204" pitchFamily="34" charset="0"/>
              </a:defRPr>
            </a:lvl4pPr>
            <a:lvl5pPr marL="2057400" indent="-228600" defTabSz="4176713" eaLnBrk="0" hangingPunct="0">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spcBef>
                <a:spcPct val="50000"/>
              </a:spcBef>
            </a:pPr>
            <a:r>
              <a:rPr lang="en-AU" altLang="en-US" sz="2000" b="1" dirty="0">
                <a:solidFill>
                  <a:schemeClr val="accent1"/>
                </a:solidFill>
                <a:latin typeface="Calibri" panose="020F0502020204030204" pitchFamily="34" charset="0"/>
              </a:rPr>
              <a:t>Figure </a:t>
            </a:r>
            <a:r>
              <a:rPr lang="en-AU" altLang="en-US" sz="2000" b="1" dirty="0" smtClean="0">
                <a:solidFill>
                  <a:schemeClr val="accent1"/>
                </a:solidFill>
                <a:latin typeface="Calibri" panose="020F0502020204030204" pitchFamily="34" charset="0"/>
              </a:rPr>
              <a:t>3:</a:t>
            </a:r>
            <a:r>
              <a:rPr lang="en-AU" altLang="en-US" sz="2000" dirty="0" smtClean="0">
                <a:solidFill>
                  <a:schemeClr val="accent1"/>
                </a:solidFill>
                <a:latin typeface="Calibri" panose="020F0502020204030204" pitchFamily="34" charset="0"/>
              </a:rPr>
              <a:t> </a:t>
            </a:r>
            <a:r>
              <a:rPr lang="en-AU" altLang="en-US" sz="2000" dirty="0" smtClean="0">
                <a:latin typeface="Calibri" panose="020F0502020204030204" pitchFamily="34" charset="0"/>
              </a:rPr>
              <a:t>Some hitchhikers found on board the glider in the aft cowling.</a:t>
            </a:r>
            <a:endParaRPr lang="en-AU" altLang="en-US" sz="2000" dirty="0">
              <a:latin typeface="Calibri" panose="020F0502020204030204" pitchFamily="34" charset="0"/>
            </a:endParaRPr>
          </a:p>
        </p:txBody>
      </p:sp>
      <p:pic>
        <p:nvPicPr>
          <p:cNvPr id="53" name="Picture 52"/>
          <p:cNvPicPr/>
          <p:nvPr/>
        </p:nvPicPr>
        <p:blipFill rotWithShape="1">
          <a:blip r:embed="rId10"/>
          <a:srcRect l="51702" t="83604" r="29166" b="4775"/>
          <a:stretch/>
        </p:blipFill>
        <p:spPr bwMode="auto">
          <a:xfrm>
            <a:off x="20972635" y="40108433"/>
            <a:ext cx="8299575" cy="216024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4">
      <a:dk1>
        <a:srgbClr val="000000"/>
      </a:dk1>
      <a:lt1>
        <a:srgbClr val="FBFEFF"/>
      </a:lt1>
      <a:dk2>
        <a:srgbClr val="000000"/>
      </a:dk2>
      <a:lt2>
        <a:srgbClr val="FBFEFF"/>
      </a:lt2>
      <a:accent1>
        <a:srgbClr val="00A9CE"/>
      </a:accent1>
      <a:accent2>
        <a:srgbClr val="00313C"/>
      </a:accent2>
      <a:accent3>
        <a:srgbClr val="FDFEFF"/>
      </a:accent3>
      <a:accent4>
        <a:srgbClr val="000000"/>
      </a:accent4>
      <a:accent5>
        <a:srgbClr val="AAD1E3"/>
      </a:accent5>
      <a:accent6>
        <a:srgbClr val="002B35"/>
      </a:accent6>
      <a:hlink>
        <a:srgbClr val="78BE20"/>
      </a:hlink>
      <a:folHlink>
        <a:srgbClr val="4469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BFEFF"/>
        </a:lt1>
        <a:dk2>
          <a:srgbClr val="000000"/>
        </a:dk2>
        <a:lt2>
          <a:srgbClr val="FBFEFF"/>
        </a:lt2>
        <a:accent1>
          <a:srgbClr val="9FAEE5"/>
        </a:accent1>
        <a:accent2>
          <a:srgbClr val="1E22AA"/>
        </a:accent2>
        <a:accent3>
          <a:srgbClr val="FDFEFF"/>
        </a:accent3>
        <a:accent4>
          <a:srgbClr val="000000"/>
        </a:accent4>
        <a:accent5>
          <a:srgbClr val="CDD3F0"/>
        </a:accent5>
        <a:accent6>
          <a:srgbClr val="1A1E9A"/>
        </a:accent6>
        <a:hlink>
          <a:srgbClr val="41B6E6"/>
        </a:hlink>
        <a:folHlink>
          <a:srgbClr val="004B8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BFEFF"/>
        </a:lt1>
        <a:dk2>
          <a:srgbClr val="000000"/>
        </a:dk2>
        <a:lt2>
          <a:srgbClr val="FBFEFF"/>
        </a:lt2>
        <a:accent1>
          <a:srgbClr val="41B6E6"/>
        </a:accent1>
        <a:accent2>
          <a:srgbClr val="004B87"/>
        </a:accent2>
        <a:accent3>
          <a:srgbClr val="FDFEFF"/>
        </a:accent3>
        <a:accent4>
          <a:srgbClr val="000000"/>
        </a:accent4>
        <a:accent5>
          <a:srgbClr val="B0D7F0"/>
        </a:accent5>
        <a:accent6>
          <a:srgbClr val="00437A"/>
        </a:accent6>
        <a:hlink>
          <a:srgbClr val="78BE20"/>
        </a:hlink>
        <a:folHlink>
          <a:srgbClr val="44693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BFEFF"/>
        </a:lt1>
        <a:dk2>
          <a:srgbClr val="000000"/>
        </a:dk2>
        <a:lt2>
          <a:srgbClr val="FBFEFF"/>
        </a:lt2>
        <a:accent1>
          <a:srgbClr val="2DCCD3"/>
        </a:accent1>
        <a:accent2>
          <a:srgbClr val="007377"/>
        </a:accent2>
        <a:accent3>
          <a:srgbClr val="FDFEFF"/>
        </a:accent3>
        <a:accent4>
          <a:srgbClr val="000000"/>
        </a:accent4>
        <a:accent5>
          <a:srgbClr val="ADE2E6"/>
        </a:accent5>
        <a:accent6>
          <a:srgbClr val="00686B"/>
        </a:accent6>
        <a:hlink>
          <a:srgbClr val="9FAEE5"/>
        </a:hlink>
        <a:folHlink>
          <a:srgbClr val="1E22A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BFEFF"/>
        </a:lt1>
        <a:dk2>
          <a:srgbClr val="000000"/>
        </a:dk2>
        <a:lt2>
          <a:srgbClr val="FBFEFF"/>
        </a:lt2>
        <a:accent1>
          <a:srgbClr val="00A9CE"/>
        </a:accent1>
        <a:accent2>
          <a:srgbClr val="00313C"/>
        </a:accent2>
        <a:accent3>
          <a:srgbClr val="FDFEFF"/>
        </a:accent3>
        <a:accent4>
          <a:srgbClr val="000000"/>
        </a:accent4>
        <a:accent5>
          <a:srgbClr val="AAD1E3"/>
        </a:accent5>
        <a:accent6>
          <a:srgbClr val="002B35"/>
        </a:accent6>
        <a:hlink>
          <a:srgbClr val="78BE20"/>
        </a:hlink>
        <a:folHlink>
          <a:srgbClr val="44693D"/>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Office Theme 4">
    <a:dk1>
      <a:srgbClr val="000000"/>
    </a:dk1>
    <a:lt1>
      <a:srgbClr val="FBFEFF"/>
    </a:lt1>
    <a:dk2>
      <a:srgbClr val="000000"/>
    </a:dk2>
    <a:lt2>
      <a:srgbClr val="FBFEFF"/>
    </a:lt2>
    <a:accent1>
      <a:srgbClr val="00A9CE"/>
    </a:accent1>
    <a:accent2>
      <a:srgbClr val="00313C"/>
    </a:accent2>
    <a:accent3>
      <a:srgbClr val="FDFEFF"/>
    </a:accent3>
    <a:accent4>
      <a:srgbClr val="000000"/>
    </a:accent4>
    <a:accent5>
      <a:srgbClr val="AAD1E3"/>
    </a:accent5>
    <a:accent6>
      <a:srgbClr val="002B35"/>
    </a:accent6>
    <a:hlink>
      <a:srgbClr val="78BE20"/>
    </a:hlink>
    <a:folHlink>
      <a:srgbClr val="44693D"/>
    </a:folHlink>
  </a:clrScheme>
</a:themeOverride>
</file>

<file path=docProps/app.xml><?xml version="1.0" encoding="utf-8"?>
<Properties xmlns="http://schemas.openxmlformats.org/officeDocument/2006/extended-properties" xmlns:vt="http://schemas.openxmlformats.org/officeDocument/2006/docPropsVTypes">
  <Template>CSIRO_PosterTemplate_Midday_120322</Template>
  <TotalTime>4746</TotalTime>
  <Words>1001</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Chasing Amy</vt:lpstr>
    </vt:vector>
  </TitlesOfParts>
  <Company>CSIRO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heading (max 155pt)</dc:title>
  <dc:creator>Gregor, Rob (O&amp;A, Hobart)</dc:creator>
  <cp:lastModifiedBy>Gregor, Rob (O&amp;A, Hobart)</cp:lastModifiedBy>
  <cp:revision>50</cp:revision>
  <cp:lastPrinted>2016-09-05T07:08:06Z</cp:lastPrinted>
  <dcterms:created xsi:type="dcterms:W3CDTF">2016-08-18T04:46:30Z</dcterms:created>
  <dcterms:modified xsi:type="dcterms:W3CDTF">2016-09-20T04:15:47Z</dcterms:modified>
</cp:coreProperties>
</file>