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4573" r:id="rId2"/>
    <p:sldMasterId id="2147484609" r:id="rId3"/>
    <p:sldMasterId id="2147484621" r:id="rId4"/>
    <p:sldMasterId id="2147484645" r:id="rId5"/>
    <p:sldMasterId id="2147484657" r:id="rId6"/>
    <p:sldMasterId id="2147484669" r:id="rId7"/>
    <p:sldMasterId id="2147484671" r:id="rId8"/>
  </p:sldMasterIdLst>
  <p:notesMasterIdLst>
    <p:notesMasterId r:id="rId32"/>
  </p:notesMasterIdLst>
  <p:sldIdLst>
    <p:sldId id="473" r:id="rId9"/>
    <p:sldId id="476" r:id="rId10"/>
    <p:sldId id="468" r:id="rId11"/>
    <p:sldId id="448" r:id="rId12"/>
    <p:sldId id="477" r:id="rId13"/>
    <p:sldId id="452" r:id="rId14"/>
    <p:sldId id="453" r:id="rId15"/>
    <p:sldId id="454" r:id="rId16"/>
    <p:sldId id="455" r:id="rId17"/>
    <p:sldId id="456" r:id="rId18"/>
    <p:sldId id="469" r:id="rId19"/>
    <p:sldId id="478" r:id="rId20"/>
    <p:sldId id="474" r:id="rId21"/>
    <p:sldId id="475" r:id="rId22"/>
    <p:sldId id="461" r:id="rId23"/>
    <p:sldId id="472" r:id="rId24"/>
    <p:sldId id="462" r:id="rId25"/>
    <p:sldId id="464" r:id="rId26"/>
    <p:sldId id="465" r:id="rId27"/>
    <p:sldId id="479" r:id="rId28"/>
    <p:sldId id="481" r:id="rId29"/>
    <p:sldId id="446" r:id="rId30"/>
    <p:sldId id="399" r:id="rId3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50000" autoAdjust="0"/>
  </p:normalViewPr>
  <p:slideViewPr>
    <p:cSldViewPr>
      <p:cViewPr>
        <p:scale>
          <a:sx n="100" d="100"/>
          <a:sy n="100" d="100"/>
        </p:scale>
        <p:origin x="1048" y="352"/>
      </p:cViewPr>
      <p:guideLst>
        <p:guide orient="horz" pos="2160"/>
        <p:guide pos="2880"/>
      </p:guideLst>
    </p:cSldViewPr>
  </p:slideViewPr>
  <p:outlineViewPr>
    <p:cViewPr>
      <p:scale>
        <a:sx n="33" d="100"/>
        <a:sy n="33" d="100"/>
      </p:scale>
      <p:origin x="0" y="927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notesMaster" Target="notesMasters/notesMaster1.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2CF8981-D769-9D45-A942-AE3D5E6743AD}" type="datetimeFigureOut">
              <a:rPr lang="en-US"/>
              <a:pPr>
                <a:defRPr/>
              </a:pPr>
              <a:t>9/26/16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3BA754-018F-8F41-8365-3B7DAEF22C59}" type="slidenum">
              <a:rPr lang="en-US"/>
              <a:pPr>
                <a:defRPr/>
              </a:pPr>
              <a:t>‹#›</a:t>
            </a:fld>
            <a:endParaRPr lang="en-US"/>
          </a:p>
        </p:txBody>
      </p:sp>
    </p:spTree>
    <p:extLst>
      <p:ext uri="{BB962C8B-B14F-4D97-AF65-F5344CB8AC3E}">
        <p14:creationId xmlns:p14="http://schemas.microsoft.com/office/powerpoint/2010/main" val="89898334"/>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955" algn="l" defTabSz="457191" rtl="0" eaLnBrk="1" latinLnBrk="0" hangingPunct="1">
      <a:defRPr sz="1200" kern="1200">
        <a:solidFill>
          <a:schemeClr val="tx1"/>
        </a:solidFill>
        <a:latin typeface="+mn-lt"/>
        <a:ea typeface="+mn-ea"/>
        <a:cs typeface="+mn-cs"/>
      </a:defRPr>
    </a:lvl6pPr>
    <a:lvl7pPr marL="2743146" algn="l" defTabSz="457191" rtl="0" eaLnBrk="1" latinLnBrk="0" hangingPunct="1">
      <a:defRPr sz="1200" kern="1200">
        <a:solidFill>
          <a:schemeClr val="tx1"/>
        </a:solidFill>
        <a:latin typeface="+mn-lt"/>
        <a:ea typeface="+mn-ea"/>
        <a:cs typeface="+mn-cs"/>
      </a:defRPr>
    </a:lvl7pPr>
    <a:lvl8pPr marL="3200336" algn="l" defTabSz="457191" rtl="0" eaLnBrk="1" latinLnBrk="0" hangingPunct="1">
      <a:defRPr sz="1200" kern="1200">
        <a:solidFill>
          <a:schemeClr val="tx1"/>
        </a:solidFill>
        <a:latin typeface="+mn-lt"/>
        <a:ea typeface="+mn-ea"/>
        <a:cs typeface="+mn-cs"/>
      </a:defRPr>
    </a:lvl8pPr>
    <a:lvl9pPr marL="3657526" algn="l" defTabSz="4571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D892FE-CA5E-134A-8FB3-52885D021CA8}" type="slidenum">
              <a:rPr lang="en-US" sz="1200">
                <a:solidFill>
                  <a:prstClr val="black"/>
                </a:solidFill>
              </a:rPr>
              <a:pPr eaLnBrk="1" hangingPunct="1"/>
              <a:t>1</a:t>
            </a:fld>
            <a:endParaRPr lang="en-US" sz="1200">
              <a:solidFill>
                <a:prstClr val="black"/>
              </a:solidFill>
            </a:endParaRPr>
          </a:p>
        </p:txBody>
      </p:sp>
    </p:spTree>
    <p:extLst>
      <p:ext uri="{BB962C8B-B14F-4D97-AF65-F5344CB8AC3E}">
        <p14:creationId xmlns:p14="http://schemas.microsoft.com/office/powerpoint/2010/main" val="155777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11</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85434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13</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190853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14</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28426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15</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29597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atin typeface="Arial" charset="0"/>
              </a:rPr>
              <a:t>We should try to engage these different scientific questions and societal benefits that require sustained ocean observations, including biodiversity, regional seas and regional fisheries management organizations, global fisheries agreements, global marine assessments, and the development of ecosystem-based approaches to management of the ocean environment. We could follow the model that has successfully been implemented by climate – developing implementation plans from an expert group of scientists like the OOPC, which would be put forward to different international conventions and agreements, to get wider buy-in for sustained ocean observations from the international community and nations. That would expand the number of Essential Ocean Variables into the chemical, biological and ecosystems realm (gray box to right) and expand the number of data products. We will then have impact on more issues (for both science and for society).</a:t>
            </a:r>
          </a:p>
          <a:p>
            <a:pPr>
              <a:lnSpc>
                <a:spcPct val="90000"/>
              </a:lnSpc>
            </a:pPr>
            <a:endParaRPr lang="en-US">
              <a:latin typeface="Arial" charset="0"/>
            </a:endParaRPr>
          </a:p>
          <a:p>
            <a:pPr>
              <a:lnSpc>
                <a:spcPct val="90000"/>
              </a:lnSpc>
            </a:pPr>
            <a:r>
              <a:rPr lang="en-US">
                <a:latin typeface="Arial" charset="0"/>
              </a:rPr>
              <a:t>A central concept of the Framework is that the nations of the world cannot afford multiple ocean observing systems each responding to different expressed requirements – that one integrated system that responds to many different requirements will be far more fruitful.</a:t>
            </a:r>
          </a:p>
          <a:p>
            <a:pPr>
              <a:lnSpc>
                <a:spcPct val="90000"/>
              </a:lnSpc>
            </a:pPr>
            <a:endParaRPr lang="en-US">
              <a:latin typeface="Arial" charset="0"/>
            </a:endParaRPr>
          </a:p>
          <a:p>
            <a:pPr>
              <a:lnSpc>
                <a:spcPct val="90000"/>
              </a:lnSpc>
            </a:pPr>
            <a:r>
              <a:rPr lang="en-US">
                <a:latin typeface="Arial" charset="0"/>
              </a:rPr>
              <a:t>This is the 60,000 foot view of the Framework, a high-level picture that looks at driving the observing system with societal issues, developing requirements on what to measure, organizing and coordinating autonomous observing networks, and delivering data that has impacts on these societal issues – helping to drive understanding and good decisions. </a:t>
            </a:r>
          </a:p>
          <a:p>
            <a:pPr>
              <a:lnSpc>
                <a:spcPct val="90000"/>
              </a:lnSpc>
            </a:pPr>
            <a:endParaRPr lang="en-US">
              <a:latin typeface="Arial" charset="0"/>
            </a:endParaRPr>
          </a:p>
          <a:p>
            <a:pPr>
              <a:lnSpc>
                <a:spcPct val="90000"/>
              </a:lnSpc>
            </a:pPr>
            <a:r>
              <a:rPr lang="en-US">
                <a:latin typeface="Arial" charset="0"/>
              </a:rPr>
              <a:t>In some cases the science is ahead of the conventions in its needs for sustained ocean data, but having these conventions there at the top level is an important reminder that we should be developing sustained observations to feed societal benefit. Some of these conventions are regional, and we expressly did not make a distinction between coastal and open ocean observations.</a:t>
            </a: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CBDDAF-3F23-5D47-90B3-41AEB802DF9B}" type="slidenum">
              <a:rPr lang="en-US" sz="1200">
                <a:solidFill>
                  <a:prstClr val="black"/>
                </a:solidFill>
              </a:rPr>
              <a:pPr eaLnBrk="1" hangingPunct="1"/>
              <a:t>16</a:t>
            </a:fld>
            <a:endParaRPr lang="en-US" sz="1200">
              <a:solidFill>
                <a:prstClr val="black"/>
              </a:solidFill>
            </a:endParaRPr>
          </a:p>
        </p:txBody>
      </p:sp>
    </p:spTree>
    <p:extLst>
      <p:ext uri="{BB962C8B-B14F-4D97-AF65-F5344CB8AC3E}">
        <p14:creationId xmlns:p14="http://schemas.microsoft.com/office/powerpoint/2010/main" val="71655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17</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60965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18</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1784978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19</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1183350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21</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979412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3BA754-018F-8F41-8365-3B7DAEF22C59}"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56028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7924AA8-04FE-9846-8490-266E4025E78C}" type="slidenum">
              <a:rPr lang="en-GB" altLang="en-US" sz="1200">
                <a:solidFill>
                  <a:srgbClr val="000000"/>
                </a:solidFill>
                <a:latin typeface="Times New Roman" charset="0"/>
              </a:rPr>
              <a:pPr eaLnBrk="1" hangingPunct="1"/>
              <a:t>2</a:t>
            </a:fld>
            <a:endParaRPr lang="en-GB" altLang="en-US" sz="1200">
              <a:solidFill>
                <a:srgbClr val="000000"/>
              </a:solidFill>
              <a:latin typeface="Times New Roman"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charset="0"/>
                <a:ea typeface="ＭＳ Ｐゴシック" charset="-128"/>
              </a:rPr>
              <a:t>What is this Framework for Ocean Observing?</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Its genesis comes from the OceanObs</a:t>
            </a:r>
            <a:r>
              <a:rPr lang="ja-JP" altLang="en-US">
                <a:latin typeface="Arial" charset="0"/>
                <a:ea typeface="ＭＳ Ｐゴシック" charset="-128"/>
              </a:rPr>
              <a:t>’</a:t>
            </a:r>
            <a:r>
              <a:rPr lang="en-US" altLang="ja-JP">
                <a:latin typeface="Arial" charset="0"/>
                <a:ea typeface="ＭＳ Ｐゴシック" charset="-128"/>
              </a:rPr>
              <a:t>09 conference, which took place 21-25 September 2009 in Venice, Italy.  It brought together more than 600 participants from 36 countries, focused on defining a collective vision for the coming decade of ocean observations for societal benefit.  The papers from this conference, which form an excellent resource reviewing progress and identifying opportunities and community plans, are all available at its website www.oceanobs09.net</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The conference identified tremendous opportunities to expand ocean observing capabilities, and noted significant challenges.  There are many players in a potential integrated sustained ocean observing system.</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The conference, amongst other things, called for the development of a Framework for planning and moving forward with an enhanced global sustained ocean observing system over the next decade, integrating new physical, biogeochemical, and biological observations while sustaining present observations.</a:t>
            </a:r>
          </a:p>
          <a:p>
            <a:pPr eaLnBrk="1" hangingPunct="1"/>
            <a:endParaRPr lang="en-US" altLang="en-US">
              <a:latin typeface="Arial" charset="0"/>
              <a:ea typeface="ＭＳ Ｐゴシック" charset="-128"/>
            </a:endParaRPr>
          </a:p>
          <a:p>
            <a:pPr eaLnBrk="1" hangingPunct="1"/>
            <a:r>
              <a:rPr lang="en-US" altLang="en-US">
                <a:latin typeface="Arial" charset="0"/>
                <a:ea typeface="ＭＳ Ｐゴシック" charset="-128"/>
              </a:rPr>
              <a:t>It is this Framework that I</a:t>
            </a:r>
            <a:r>
              <a:rPr lang="ja-JP" altLang="en-US">
                <a:latin typeface="Arial" charset="0"/>
                <a:ea typeface="ＭＳ Ｐゴシック" charset="-128"/>
              </a:rPr>
              <a:t>’</a:t>
            </a:r>
            <a:r>
              <a:rPr lang="en-US" altLang="ja-JP">
                <a:latin typeface="Arial" charset="0"/>
                <a:ea typeface="ＭＳ Ｐゴシック" charset="-128"/>
              </a:rPr>
              <a:t>ll describe in the next portion of the talk.</a:t>
            </a:r>
          </a:p>
          <a:p>
            <a:pPr eaLnBrk="1" hangingPunct="1"/>
            <a:endParaRPr lang="en-US" altLang="en-US">
              <a:latin typeface="Arial" charset="0"/>
              <a:ea typeface="ＭＳ Ｐゴシック" charset="-128"/>
            </a:endParaRPr>
          </a:p>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15082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charset="0"/>
                <a:ea typeface="ＭＳ Ｐゴシック" charset="-128"/>
              </a:rPr>
              <a:t>This is a cartoon then of the global ocean observing system that we have now.</a:t>
            </a:r>
          </a:p>
          <a:p>
            <a:endParaRPr lang="en-US" altLang="en-US">
              <a:latin typeface="Arial" charset="0"/>
              <a:ea typeface="ＭＳ Ｐゴシック" charset="-128"/>
            </a:endParaRPr>
          </a:p>
          <a:p>
            <a:r>
              <a:rPr lang="en-US" altLang="en-US">
                <a:latin typeface="Arial" charset="0"/>
                <a:ea typeface="ＭＳ Ｐゴシック" charset="-128"/>
              </a:rPr>
              <a:t>The reality is that </a:t>
            </a:r>
            <a:r>
              <a:rPr lang="en-US" altLang="en-US" b="1">
                <a:latin typeface="Arial" charset="0"/>
                <a:ea typeface="ＭＳ Ｐゴシック" charset="-128"/>
              </a:rPr>
              <a:t>there are many more societal drivers than climate and weather for ocean observations</a:t>
            </a:r>
            <a:r>
              <a:rPr lang="en-US" altLang="en-US">
                <a:latin typeface="Arial" charset="0"/>
                <a:ea typeface="ＭＳ Ｐゴシック" charset="-128"/>
              </a:rPr>
              <a:t>. And we should try to engage them to build additional advocates for the observing system, and to </a:t>
            </a:r>
            <a:r>
              <a:rPr lang="en-US" altLang="en-US" b="1">
                <a:latin typeface="Arial" charset="0"/>
                <a:ea typeface="ＭＳ Ｐゴシック" charset="-128"/>
              </a:rPr>
              <a:t>help drive an integration across disciplines and especially the data products that will help build a system that is more than a sum of its individual parts.</a:t>
            </a:r>
          </a:p>
          <a:p>
            <a:endParaRPr lang="en-US" altLang="en-US">
              <a:ea typeface="ＭＳ Ｐゴシック"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83ED4A1-0119-974E-9C1B-6EB007763950}" type="slidenum">
              <a:rPr lang="en-US" altLang="en-US">
                <a:solidFill>
                  <a:prstClr val="black"/>
                </a:solidFill>
                <a:latin typeface="Arial" charset="0"/>
              </a:rPr>
              <a:pPr>
                <a:spcBef>
                  <a:spcPct val="0"/>
                </a:spcBef>
              </a:pPr>
              <a:t>3</a:t>
            </a:fld>
            <a:endParaRPr lang="en-US" altLang="en-US">
              <a:solidFill>
                <a:prstClr val="black"/>
              </a:solidFill>
              <a:latin typeface="Arial" charset="0"/>
            </a:endParaRPr>
          </a:p>
        </p:txBody>
      </p:sp>
    </p:spTree>
    <p:extLst>
      <p:ext uri="{BB962C8B-B14F-4D97-AF65-F5344CB8AC3E}">
        <p14:creationId xmlns:p14="http://schemas.microsoft.com/office/powerpoint/2010/main" val="97788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atin typeface="Arial" charset="0"/>
              </a:rPr>
              <a:t>We should try to engage these different scientific questions and societal benefits that require sustained ocean observations, including biodiversity, regional seas and regional fisheries management organizations, global fisheries agreements, global marine assessments, and the development of ecosystem-based approaches to management of the ocean environment. We could follow the model that has successfully been implemented by climate – developing implementation plans from an expert group of scientists like the OOPC, which would be put forward to different international conventions and agreements, to get wider buy-in for sustained ocean observations from the international community and nations. That would expand the number of Essential Ocean Variables into the chemical, biological and ecosystems realm (gray box to right) and expand the number of data products. We will then have impact on more issues (for both science and for society).</a:t>
            </a:r>
          </a:p>
          <a:p>
            <a:pPr>
              <a:lnSpc>
                <a:spcPct val="90000"/>
              </a:lnSpc>
            </a:pPr>
            <a:endParaRPr lang="en-US">
              <a:latin typeface="Arial" charset="0"/>
            </a:endParaRPr>
          </a:p>
          <a:p>
            <a:pPr>
              <a:lnSpc>
                <a:spcPct val="90000"/>
              </a:lnSpc>
            </a:pPr>
            <a:r>
              <a:rPr lang="en-US">
                <a:latin typeface="Arial" charset="0"/>
              </a:rPr>
              <a:t>A central concept of the Framework is that the nations of the world cannot afford multiple ocean observing systems each responding to different expressed requirements – that one integrated system that responds to many different requirements will be far more fruitful.</a:t>
            </a:r>
          </a:p>
          <a:p>
            <a:pPr>
              <a:lnSpc>
                <a:spcPct val="90000"/>
              </a:lnSpc>
            </a:pPr>
            <a:endParaRPr lang="en-US">
              <a:latin typeface="Arial" charset="0"/>
            </a:endParaRPr>
          </a:p>
          <a:p>
            <a:pPr>
              <a:lnSpc>
                <a:spcPct val="90000"/>
              </a:lnSpc>
            </a:pPr>
            <a:r>
              <a:rPr lang="en-US">
                <a:latin typeface="Arial" charset="0"/>
              </a:rPr>
              <a:t>This is the 60,000 foot view of the Framework, a high-level picture that looks at driving the observing system with societal issues, developing requirements on what to measure, organizing and coordinating autonomous observing networks, and delivering data that has impacts on these societal issues – helping to drive understanding and good decisions. </a:t>
            </a:r>
          </a:p>
          <a:p>
            <a:pPr>
              <a:lnSpc>
                <a:spcPct val="90000"/>
              </a:lnSpc>
            </a:pPr>
            <a:endParaRPr lang="en-US">
              <a:latin typeface="Arial" charset="0"/>
            </a:endParaRPr>
          </a:p>
          <a:p>
            <a:pPr>
              <a:lnSpc>
                <a:spcPct val="90000"/>
              </a:lnSpc>
            </a:pPr>
            <a:r>
              <a:rPr lang="en-US">
                <a:latin typeface="Arial" charset="0"/>
              </a:rPr>
              <a:t>In some cases the science is ahead of the conventions in its needs for sustained ocean data, but having these conventions there at the top level is an important reminder that we should be developing sustained observations to feed societal benefit. Some of these conventions are regional, and we expressly did not make a distinction between coastal and open ocean observations.</a:t>
            </a: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CBDDAF-3F23-5D47-90B3-41AEB802DF9B}" type="slidenum">
              <a:rPr lang="en-US" sz="1200">
                <a:solidFill>
                  <a:prstClr val="black"/>
                </a:solidFill>
              </a:rPr>
              <a:pPr eaLnBrk="1" hangingPunct="1"/>
              <a:t>4</a:t>
            </a:fld>
            <a:endParaRPr lang="en-US" sz="1200">
              <a:solidFill>
                <a:prstClr val="black"/>
              </a:solidFill>
            </a:endParaRPr>
          </a:p>
        </p:txBody>
      </p:sp>
    </p:spTree>
    <p:extLst>
      <p:ext uri="{BB962C8B-B14F-4D97-AF65-F5344CB8AC3E}">
        <p14:creationId xmlns:p14="http://schemas.microsoft.com/office/powerpoint/2010/main" val="32271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a:t>
            </a: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6</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59239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7</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211949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8</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165246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9</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77596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7168513-92BF-4C7B-A065-6A02BAA8136B}" type="slidenum">
              <a:rPr lang="en-US" altLang="en-US" smtClean="0">
                <a:solidFill>
                  <a:srgbClr val="000000"/>
                </a:solidFill>
                <a:latin typeface="Arial" pitchFamily="34" charset="0"/>
              </a:rPr>
              <a:pPr eaLnBrk="1" hangingPunct="1">
                <a:spcBef>
                  <a:spcPct val="0"/>
                </a:spcBef>
              </a:pPr>
              <a:t>10</a:t>
            </a:fld>
            <a:endParaRPr lang="en-US" altLang="en-US" smtClean="0">
              <a:solidFill>
                <a:srgbClr val="000000"/>
              </a:solidFill>
              <a:latin typeface="Arial" pitchFamily="34" charset="0"/>
            </a:endParaRPr>
          </a:p>
        </p:txBody>
      </p:sp>
    </p:spTree>
    <p:extLst>
      <p:ext uri="{BB962C8B-B14F-4D97-AF65-F5344CB8AC3E}">
        <p14:creationId xmlns:p14="http://schemas.microsoft.com/office/powerpoint/2010/main" val="52871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1" indent="0" algn="ctr">
              <a:buNone/>
              <a:defRPr/>
            </a:lvl2pPr>
            <a:lvl3pPr marL="914382" indent="0" algn="ctr">
              <a:buNone/>
              <a:defRPr/>
            </a:lvl3pPr>
            <a:lvl4pPr marL="1371573" indent="0" algn="ctr">
              <a:buNone/>
              <a:defRPr/>
            </a:lvl4pPr>
            <a:lvl5pPr marL="1828764" indent="0" algn="ctr">
              <a:buNone/>
              <a:defRPr/>
            </a:lvl5pPr>
            <a:lvl6pPr marL="2285955" indent="0" algn="ctr">
              <a:buNone/>
              <a:defRPr/>
            </a:lvl6pPr>
            <a:lvl7pPr marL="2743146" indent="0" algn="ctr">
              <a:buNone/>
              <a:defRPr/>
            </a:lvl7pPr>
            <a:lvl8pPr marL="3200336" indent="0" algn="ctr">
              <a:buNone/>
              <a:defRPr/>
            </a:lvl8pPr>
            <a:lvl9pPr marL="365752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pl-PL"/>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120D08C-5F85-1E45-A50F-C6D45AB45259}" type="slidenum">
              <a:rPr lang="pl-PL"/>
              <a:pPr>
                <a:defRPr/>
              </a:pPr>
              <a:t>‹#›</a:t>
            </a:fld>
            <a:endParaRPr lang="pl-PL"/>
          </a:p>
        </p:txBody>
      </p:sp>
    </p:spTree>
    <p:extLst>
      <p:ext uri="{BB962C8B-B14F-4D97-AF65-F5344CB8AC3E}">
        <p14:creationId xmlns:p14="http://schemas.microsoft.com/office/powerpoint/2010/main" val="3178173184"/>
      </p:ext>
    </p:extLst>
  </p:cSld>
  <p:clrMapOvr>
    <a:masterClrMapping/>
  </p:clrMapOvr>
  <p:transition spd="med">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pl-PL"/>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A6F1C76C-FA4B-3F4D-B1DA-67335EC00A3D}" type="slidenum">
              <a:rPr lang="pl-PL"/>
              <a:pPr>
                <a:defRPr/>
              </a:pPr>
              <a:t>‹#›</a:t>
            </a:fld>
            <a:endParaRPr lang="pl-PL"/>
          </a:p>
        </p:txBody>
      </p:sp>
    </p:spTree>
    <p:extLst>
      <p:ext uri="{BB962C8B-B14F-4D97-AF65-F5344CB8AC3E}">
        <p14:creationId xmlns:p14="http://schemas.microsoft.com/office/powerpoint/2010/main" val="2198557412"/>
      </p:ext>
    </p:extLst>
  </p:cSld>
  <p:clrMapOvr>
    <a:masterClrMapping/>
  </p:clrMapOvr>
  <p:transition spd="med">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pl-PL"/>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E55F259F-CFA7-7E46-9BDC-588AA0E59966}" type="slidenum">
              <a:rPr lang="pl-PL"/>
              <a:pPr>
                <a:defRPr/>
              </a:pPr>
              <a:t>‹#›</a:t>
            </a:fld>
            <a:endParaRPr lang="pl-PL"/>
          </a:p>
        </p:txBody>
      </p:sp>
    </p:spTree>
    <p:extLst>
      <p:ext uri="{BB962C8B-B14F-4D97-AF65-F5344CB8AC3E}">
        <p14:creationId xmlns:p14="http://schemas.microsoft.com/office/powerpoint/2010/main" val="847563930"/>
      </p:ext>
    </p:extLst>
  </p:cSld>
  <p:clrMapOvr>
    <a:masterClrMapping/>
  </p:clrMapOvr>
  <p:transition spd="med">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191" indent="0" algn="ctr">
              <a:buNone/>
              <a:defRPr/>
            </a:lvl2pPr>
            <a:lvl3pPr marL="914382" indent="0" algn="ctr">
              <a:buNone/>
              <a:defRPr/>
            </a:lvl3pPr>
            <a:lvl4pPr marL="1371573" indent="0" algn="ctr">
              <a:buNone/>
              <a:defRPr/>
            </a:lvl4pPr>
            <a:lvl5pPr marL="1828764" indent="0" algn="ctr">
              <a:buNone/>
              <a:defRPr/>
            </a:lvl5pPr>
            <a:lvl6pPr marL="2285955" indent="0" algn="ctr">
              <a:buNone/>
              <a:defRPr/>
            </a:lvl6pPr>
            <a:lvl7pPr marL="2743146" indent="0" algn="ctr">
              <a:buNone/>
              <a:defRPr/>
            </a:lvl7pPr>
            <a:lvl8pPr marL="3200336" indent="0" algn="ctr">
              <a:buNone/>
              <a:defRPr/>
            </a:lvl8pPr>
            <a:lvl9pPr marL="3657526"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82369-CA8D-6C45-8AF1-42C15A80076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21286523"/>
      </p:ext>
    </p:extLst>
  </p:cSld>
  <p:clrMapOvr>
    <a:masterClrMapping/>
  </p:clrMapOvr>
  <p:transition spd="med">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67184C-EF84-E94F-86D1-AF002FD58452}"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39025240"/>
      </p:ext>
    </p:extLst>
  </p:cSld>
  <p:clrMapOvr>
    <a:masterClrMapping/>
  </p:clrMapOvr>
  <p:transition spd="med">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5"/>
            <a:ext cx="7772400" cy="1500187"/>
          </a:xfrm>
        </p:spPr>
        <p:txBody>
          <a:bodyPr anchor="b"/>
          <a:lstStyle>
            <a:lvl1pPr marL="0" indent="0">
              <a:buNone/>
              <a:defRPr sz="2000"/>
            </a:lvl1pPr>
            <a:lvl2pPr marL="457191" indent="0">
              <a:buNone/>
              <a:defRPr sz="1800"/>
            </a:lvl2pPr>
            <a:lvl3pPr marL="914382" indent="0">
              <a:buNone/>
              <a:defRPr sz="1600"/>
            </a:lvl3pPr>
            <a:lvl4pPr marL="1371573" indent="0">
              <a:buNone/>
              <a:defRPr sz="1400"/>
            </a:lvl4pPr>
            <a:lvl5pPr marL="1828764" indent="0">
              <a:buNone/>
              <a:defRPr sz="1400"/>
            </a:lvl5pPr>
            <a:lvl6pPr marL="2285955" indent="0">
              <a:buNone/>
              <a:defRPr sz="1400"/>
            </a:lvl6pPr>
            <a:lvl7pPr marL="2743146" indent="0">
              <a:buNone/>
              <a:defRPr sz="1400"/>
            </a:lvl7pPr>
            <a:lvl8pPr marL="3200336" indent="0">
              <a:buNone/>
              <a:defRPr sz="1400"/>
            </a:lvl8pPr>
            <a:lvl9pPr marL="3657526"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EDC320-1671-3F4A-A899-350738026E8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29667504"/>
      </p:ext>
    </p:extLst>
  </p:cSld>
  <p:clrMapOvr>
    <a:masterClrMapping/>
  </p:clrMapOvr>
  <p:transition spd="med">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74A974-1F14-FD40-BA3C-CD6B7D799FE5}"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02921344"/>
      </p:ext>
    </p:extLst>
  </p:cSld>
  <p:clrMapOvr>
    <a:masterClrMapping/>
  </p:clrMapOvr>
  <p:transition spd="med">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3AB527-E6ED-0D41-BBBB-B45E550C6AEC}"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3928058"/>
      </p:ext>
    </p:extLst>
  </p:cSld>
  <p:clrMapOvr>
    <a:masterClrMapping/>
  </p:clrMapOvr>
  <p:transition spd="med">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9AA5BC-A784-7442-B14E-B1293FE132A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90262059"/>
      </p:ext>
    </p:extLst>
  </p:cSld>
  <p:clrMapOvr>
    <a:masterClrMapping/>
  </p:clrMapOvr>
  <p:transition spd="med">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CD399D-0A87-6B41-8F9C-471C296E0883}"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1999848"/>
      </p:ext>
    </p:extLst>
  </p:cSld>
  <p:clrMapOvr>
    <a:masterClrMapping/>
  </p:clrMapOvr>
  <p:transition spd="med">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2"/>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0"/>
            <a:ext cx="3008313" cy="4691063"/>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25B5-39B8-F240-9F0D-D4F1D57D083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81237937"/>
      </p:ext>
    </p:extLst>
  </p:cSld>
  <p:clrMapOvr>
    <a:masterClrMapping/>
  </p:clrMapOvr>
  <p:transition spd="med">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pl-PL"/>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49DA81D7-6396-BC40-88A7-03CB15CA3373}" type="slidenum">
              <a:rPr lang="pl-PL"/>
              <a:pPr>
                <a:defRPr/>
              </a:pPr>
              <a:t>‹#›</a:t>
            </a:fld>
            <a:endParaRPr lang="pl-PL"/>
          </a:p>
        </p:txBody>
      </p:sp>
    </p:spTree>
    <p:extLst>
      <p:ext uri="{BB962C8B-B14F-4D97-AF65-F5344CB8AC3E}">
        <p14:creationId xmlns:p14="http://schemas.microsoft.com/office/powerpoint/2010/main" val="3535752736"/>
      </p:ext>
    </p:extLst>
  </p:cSld>
  <p:clrMapOvr>
    <a:masterClrMapping/>
  </p:clrMapOvr>
  <p:transition spd="med">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6" indent="0">
              <a:buNone/>
              <a:defRPr sz="2000"/>
            </a:lvl7pPr>
            <a:lvl8pPr marL="3200336" indent="0">
              <a:buNone/>
              <a:defRPr sz="2000"/>
            </a:lvl8pPr>
            <a:lvl9pPr marL="3657526"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9"/>
            <a:ext cx="5486400" cy="804862"/>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A6D761-713C-FF4F-805C-61CDB7D9675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319881"/>
      </p:ext>
    </p:extLst>
  </p:cSld>
  <p:clrMapOvr>
    <a:masterClrMapping/>
  </p:clrMapOvr>
  <p:transition spd="med">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D52E7B-0BDF-0E40-BFC7-FB7F37EE7FE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9659019"/>
      </p:ext>
    </p:extLst>
  </p:cSld>
  <p:clrMapOvr>
    <a:masterClrMapping/>
  </p:clrMapOvr>
  <p:transition spd="med">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2"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0D648-D125-C94C-A1DB-7E2FDC7D73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05378702"/>
      </p:ext>
    </p:extLst>
  </p:cSld>
  <p:clrMapOvr>
    <a:masterClrMapping/>
  </p:clrMapOvr>
  <p:transition spd="med">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8B949632-0664-4991-99B5-749D4D1D4633}" type="slidenum">
              <a:rPr lang="pl-PL" altLang="en-US"/>
              <a:pPr>
                <a:defRPr/>
              </a:pPr>
              <a:t>‹#›</a:t>
            </a:fld>
            <a:endParaRPr lang="pl-PL" altLang="en-US"/>
          </a:p>
        </p:txBody>
      </p:sp>
    </p:spTree>
    <p:extLst>
      <p:ext uri="{BB962C8B-B14F-4D97-AF65-F5344CB8AC3E}">
        <p14:creationId xmlns:p14="http://schemas.microsoft.com/office/powerpoint/2010/main" val="604678105"/>
      </p:ext>
    </p:extLst>
  </p:cSld>
  <p:clrMapOvr>
    <a:masterClrMapping/>
  </p:clrMapOvr>
  <p:transition spd="med">
    <p:strips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30BDEB5-7FF5-47C7-80EF-2D3920503977}" type="slidenum">
              <a:rPr lang="pl-PL" altLang="en-US"/>
              <a:pPr>
                <a:defRPr/>
              </a:pPr>
              <a:t>‹#›</a:t>
            </a:fld>
            <a:endParaRPr lang="pl-PL" altLang="en-US"/>
          </a:p>
        </p:txBody>
      </p:sp>
    </p:spTree>
    <p:extLst>
      <p:ext uri="{BB962C8B-B14F-4D97-AF65-F5344CB8AC3E}">
        <p14:creationId xmlns:p14="http://schemas.microsoft.com/office/powerpoint/2010/main" val="1009964205"/>
      </p:ext>
    </p:extLst>
  </p:cSld>
  <p:clrMapOvr>
    <a:masterClrMapping/>
  </p:clrMapOvr>
  <p:transition spd="med">
    <p:strips dir="l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5F8A7C8-6EEE-4AB3-B9E2-52873A077C2A}" type="slidenum">
              <a:rPr lang="pl-PL" altLang="en-US"/>
              <a:pPr>
                <a:defRPr/>
              </a:pPr>
              <a:t>‹#›</a:t>
            </a:fld>
            <a:endParaRPr lang="pl-PL" altLang="en-US"/>
          </a:p>
        </p:txBody>
      </p:sp>
    </p:spTree>
    <p:extLst>
      <p:ext uri="{BB962C8B-B14F-4D97-AF65-F5344CB8AC3E}">
        <p14:creationId xmlns:p14="http://schemas.microsoft.com/office/powerpoint/2010/main" val="1351779366"/>
      </p:ext>
    </p:extLst>
  </p:cSld>
  <p:clrMapOvr>
    <a:masterClrMapping/>
  </p:clrMapOvr>
  <p:transition spd="med">
    <p:strips dir="l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32C3F09-D34F-4BC8-A72B-3DFE54A3AB66}" type="slidenum">
              <a:rPr lang="pl-PL" altLang="en-US"/>
              <a:pPr>
                <a:defRPr/>
              </a:pPr>
              <a:t>‹#›</a:t>
            </a:fld>
            <a:endParaRPr lang="pl-PL" altLang="en-US"/>
          </a:p>
        </p:txBody>
      </p:sp>
    </p:spTree>
    <p:extLst>
      <p:ext uri="{BB962C8B-B14F-4D97-AF65-F5344CB8AC3E}">
        <p14:creationId xmlns:p14="http://schemas.microsoft.com/office/powerpoint/2010/main" val="1849437785"/>
      </p:ext>
    </p:extLst>
  </p:cSld>
  <p:clrMapOvr>
    <a:masterClrMapping/>
  </p:clrMapOvr>
  <p:transition spd="med">
    <p:strips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E534AEC8-0B48-4065-850D-2247C716E756}" type="slidenum">
              <a:rPr lang="pl-PL" altLang="en-US"/>
              <a:pPr>
                <a:defRPr/>
              </a:pPr>
              <a:t>‹#›</a:t>
            </a:fld>
            <a:endParaRPr lang="pl-PL" altLang="en-US"/>
          </a:p>
        </p:txBody>
      </p:sp>
    </p:spTree>
    <p:extLst>
      <p:ext uri="{BB962C8B-B14F-4D97-AF65-F5344CB8AC3E}">
        <p14:creationId xmlns:p14="http://schemas.microsoft.com/office/powerpoint/2010/main" val="1175310580"/>
      </p:ext>
    </p:extLst>
  </p:cSld>
  <p:clrMapOvr>
    <a:masterClrMapping/>
  </p:clrMapOvr>
  <p:transition spd="med">
    <p:strips dir="l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D6C537A9-D865-40CD-9945-E7B3FEC0641E}" type="slidenum">
              <a:rPr lang="pl-PL" altLang="en-US"/>
              <a:pPr>
                <a:defRPr/>
              </a:pPr>
              <a:t>‹#›</a:t>
            </a:fld>
            <a:endParaRPr lang="pl-PL" altLang="en-US"/>
          </a:p>
        </p:txBody>
      </p:sp>
    </p:spTree>
    <p:extLst>
      <p:ext uri="{BB962C8B-B14F-4D97-AF65-F5344CB8AC3E}">
        <p14:creationId xmlns:p14="http://schemas.microsoft.com/office/powerpoint/2010/main" val="159905582"/>
      </p:ext>
    </p:extLst>
  </p:cSld>
  <p:clrMapOvr>
    <a:masterClrMapping/>
  </p:clrMapOvr>
  <p:transition spd="med">
    <p:strips dir="l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C08CF840-4FC4-4780-A8A6-A791EED7957D}" type="slidenum">
              <a:rPr lang="pl-PL" altLang="en-US"/>
              <a:pPr>
                <a:defRPr/>
              </a:pPr>
              <a:t>‹#›</a:t>
            </a:fld>
            <a:endParaRPr lang="pl-PL" altLang="en-US"/>
          </a:p>
        </p:txBody>
      </p:sp>
    </p:spTree>
    <p:extLst>
      <p:ext uri="{BB962C8B-B14F-4D97-AF65-F5344CB8AC3E}">
        <p14:creationId xmlns:p14="http://schemas.microsoft.com/office/powerpoint/2010/main" val="1219825896"/>
      </p:ext>
    </p:extLst>
  </p:cSld>
  <p:clrMapOvr>
    <a:masterClrMapping/>
  </p:clrMapOvr>
  <p:transition spd="med">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91" indent="0">
              <a:buNone/>
              <a:defRPr sz="1800"/>
            </a:lvl2pPr>
            <a:lvl3pPr marL="914382" indent="0">
              <a:buNone/>
              <a:defRPr sz="1600"/>
            </a:lvl3pPr>
            <a:lvl4pPr marL="1371573" indent="0">
              <a:buNone/>
              <a:defRPr sz="1400"/>
            </a:lvl4pPr>
            <a:lvl5pPr marL="1828764" indent="0">
              <a:buNone/>
              <a:defRPr sz="1400"/>
            </a:lvl5pPr>
            <a:lvl6pPr marL="2285955" indent="0">
              <a:buNone/>
              <a:defRPr sz="1400"/>
            </a:lvl6pPr>
            <a:lvl7pPr marL="2743146" indent="0">
              <a:buNone/>
              <a:defRPr sz="1400"/>
            </a:lvl7pPr>
            <a:lvl8pPr marL="3200336" indent="0">
              <a:buNone/>
              <a:defRPr sz="1400"/>
            </a:lvl8pPr>
            <a:lvl9pPr marL="3657526"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ＭＳ Ｐゴシック" charset="0"/>
              </a:defRPr>
            </a:lvl1pPr>
          </a:lstStyle>
          <a:p>
            <a:pPr>
              <a:defRPr/>
            </a:pPr>
            <a:endParaRPr lang="pl-PL"/>
          </a:p>
        </p:txBody>
      </p:sp>
      <p:sp>
        <p:nvSpPr>
          <p:cNvPr id="5" name="Footer Placeholder 4"/>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5C60C9FC-A341-2441-A63D-590A2636B43D}" type="slidenum">
              <a:rPr lang="pl-PL"/>
              <a:pPr>
                <a:defRPr/>
              </a:pPr>
              <a:t>‹#›</a:t>
            </a:fld>
            <a:endParaRPr lang="pl-PL"/>
          </a:p>
        </p:txBody>
      </p:sp>
    </p:spTree>
    <p:extLst>
      <p:ext uri="{BB962C8B-B14F-4D97-AF65-F5344CB8AC3E}">
        <p14:creationId xmlns:p14="http://schemas.microsoft.com/office/powerpoint/2010/main" val="3384416360"/>
      </p:ext>
    </p:extLst>
  </p:cSld>
  <p:clrMapOvr>
    <a:masterClrMapping/>
  </p:clrMapOvr>
  <p:transition spd="med">
    <p:strips dir="l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08CCA30-E021-42E3-8300-BD46223FD63D}" type="slidenum">
              <a:rPr lang="pl-PL" altLang="en-US"/>
              <a:pPr>
                <a:defRPr/>
              </a:pPr>
              <a:t>‹#›</a:t>
            </a:fld>
            <a:endParaRPr lang="pl-PL" altLang="en-US"/>
          </a:p>
        </p:txBody>
      </p:sp>
    </p:spTree>
    <p:extLst>
      <p:ext uri="{BB962C8B-B14F-4D97-AF65-F5344CB8AC3E}">
        <p14:creationId xmlns:p14="http://schemas.microsoft.com/office/powerpoint/2010/main" val="600427704"/>
      </p:ext>
    </p:extLst>
  </p:cSld>
  <p:clrMapOvr>
    <a:masterClrMapping/>
  </p:clrMapOvr>
  <p:transition spd="med">
    <p:strips dir="l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A36D8C95-686A-4F0E-A71C-5FA07EEE3DBD}" type="slidenum">
              <a:rPr lang="pl-PL" altLang="en-US"/>
              <a:pPr>
                <a:defRPr/>
              </a:pPr>
              <a:t>‹#›</a:t>
            </a:fld>
            <a:endParaRPr lang="pl-PL" altLang="en-US"/>
          </a:p>
        </p:txBody>
      </p:sp>
    </p:spTree>
    <p:extLst>
      <p:ext uri="{BB962C8B-B14F-4D97-AF65-F5344CB8AC3E}">
        <p14:creationId xmlns:p14="http://schemas.microsoft.com/office/powerpoint/2010/main" val="266373292"/>
      </p:ext>
    </p:extLst>
  </p:cSld>
  <p:clrMapOvr>
    <a:masterClrMapping/>
  </p:clrMapOvr>
  <p:transition spd="med">
    <p:strips dir="l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AC2F0DB-384D-4A6D-AA32-E88966EBD1E6}" type="slidenum">
              <a:rPr lang="pl-PL" altLang="en-US"/>
              <a:pPr>
                <a:defRPr/>
              </a:pPr>
              <a:t>‹#›</a:t>
            </a:fld>
            <a:endParaRPr lang="pl-PL" altLang="en-US"/>
          </a:p>
        </p:txBody>
      </p:sp>
    </p:spTree>
    <p:extLst>
      <p:ext uri="{BB962C8B-B14F-4D97-AF65-F5344CB8AC3E}">
        <p14:creationId xmlns:p14="http://schemas.microsoft.com/office/powerpoint/2010/main" val="1396065717"/>
      </p:ext>
    </p:extLst>
  </p:cSld>
  <p:clrMapOvr>
    <a:masterClrMapping/>
  </p:clrMapOvr>
  <p:transition spd="med">
    <p:strips dir="l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650AC32D-5376-4B67-A78E-85ABFE6B8CB0}" type="slidenum">
              <a:rPr lang="pl-PL" altLang="en-US"/>
              <a:pPr>
                <a:defRPr/>
              </a:pPr>
              <a:t>‹#›</a:t>
            </a:fld>
            <a:endParaRPr lang="pl-PL" altLang="en-US"/>
          </a:p>
        </p:txBody>
      </p:sp>
    </p:spTree>
    <p:extLst>
      <p:ext uri="{BB962C8B-B14F-4D97-AF65-F5344CB8AC3E}">
        <p14:creationId xmlns:p14="http://schemas.microsoft.com/office/powerpoint/2010/main" val="1109569321"/>
      </p:ext>
    </p:extLst>
  </p:cSld>
  <p:clrMapOvr>
    <a:masterClrMapping/>
  </p:clrMapOvr>
  <p:transition spd="med">
    <p:strips dir="l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8B949632-0664-4991-99B5-749D4D1D4633}" type="slidenum">
              <a:rPr lang="pl-PL" altLang="en-US"/>
              <a:pPr>
                <a:defRPr/>
              </a:pPr>
              <a:t>‹#›</a:t>
            </a:fld>
            <a:endParaRPr lang="pl-PL" altLang="en-US"/>
          </a:p>
        </p:txBody>
      </p:sp>
    </p:spTree>
    <p:extLst>
      <p:ext uri="{BB962C8B-B14F-4D97-AF65-F5344CB8AC3E}">
        <p14:creationId xmlns:p14="http://schemas.microsoft.com/office/powerpoint/2010/main" val="1504895747"/>
      </p:ext>
    </p:extLst>
  </p:cSld>
  <p:clrMapOvr>
    <a:masterClrMapping/>
  </p:clrMapOvr>
  <p:transition spd="med">
    <p:strips dir="l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30BDEB5-7FF5-47C7-80EF-2D3920503977}" type="slidenum">
              <a:rPr lang="pl-PL" altLang="en-US"/>
              <a:pPr>
                <a:defRPr/>
              </a:pPr>
              <a:t>‹#›</a:t>
            </a:fld>
            <a:endParaRPr lang="pl-PL" altLang="en-US"/>
          </a:p>
        </p:txBody>
      </p:sp>
    </p:spTree>
    <p:extLst>
      <p:ext uri="{BB962C8B-B14F-4D97-AF65-F5344CB8AC3E}">
        <p14:creationId xmlns:p14="http://schemas.microsoft.com/office/powerpoint/2010/main" val="2032459924"/>
      </p:ext>
    </p:extLst>
  </p:cSld>
  <p:clrMapOvr>
    <a:masterClrMapping/>
  </p:clrMapOvr>
  <p:transition spd="med">
    <p:strips dir="l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5F8A7C8-6EEE-4AB3-B9E2-52873A077C2A}" type="slidenum">
              <a:rPr lang="pl-PL" altLang="en-US"/>
              <a:pPr>
                <a:defRPr/>
              </a:pPr>
              <a:t>‹#›</a:t>
            </a:fld>
            <a:endParaRPr lang="pl-PL" altLang="en-US"/>
          </a:p>
        </p:txBody>
      </p:sp>
    </p:spTree>
    <p:extLst>
      <p:ext uri="{BB962C8B-B14F-4D97-AF65-F5344CB8AC3E}">
        <p14:creationId xmlns:p14="http://schemas.microsoft.com/office/powerpoint/2010/main" val="1916817622"/>
      </p:ext>
    </p:extLst>
  </p:cSld>
  <p:clrMapOvr>
    <a:masterClrMapping/>
  </p:clrMapOvr>
  <p:transition spd="med">
    <p:strips dir="l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32C3F09-D34F-4BC8-A72B-3DFE54A3AB66}" type="slidenum">
              <a:rPr lang="pl-PL" altLang="en-US"/>
              <a:pPr>
                <a:defRPr/>
              </a:pPr>
              <a:t>‹#›</a:t>
            </a:fld>
            <a:endParaRPr lang="pl-PL" altLang="en-US"/>
          </a:p>
        </p:txBody>
      </p:sp>
    </p:spTree>
    <p:extLst>
      <p:ext uri="{BB962C8B-B14F-4D97-AF65-F5344CB8AC3E}">
        <p14:creationId xmlns:p14="http://schemas.microsoft.com/office/powerpoint/2010/main" val="583522228"/>
      </p:ext>
    </p:extLst>
  </p:cSld>
  <p:clrMapOvr>
    <a:masterClrMapping/>
  </p:clrMapOvr>
  <p:transition spd="med">
    <p:strips dir="l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E534AEC8-0B48-4065-850D-2247C716E756}" type="slidenum">
              <a:rPr lang="pl-PL" altLang="en-US"/>
              <a:pPr>
                <a:defRPr/>
              </a:pPr>
              <a:t>‹#›</a:t>
            </a:fld>
            <a:endParaRPr lang="pl-PL" altLang="en-US"/>
          </a:p>
        </p:txBody>
      </p:sp>
    </p:spTree>
    <p:extLst>
      <p:ext uri="{BB962C8B-B14F-4D97-AF65-F5344CB8AC3E}">
        <p14:creationId xmlns:p14="http://schemas.microsoft.com/office/powerpoint/2010/main" val="436996491"/>
      </p:ext>
    </p:extLst>
  </p:cSld>
  <p:clrMapOvr>
    <a:masterClrMapping/>
  </p:clrMapOvr>
  <p:transition spd="med">
    <p:strips dir="l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D6C537A9-D865-40CD-9945-E7B3FEC0641E}" type="slidenum">
              <a:rPr lang="pl-PL" altLang="en-US"/>
              <a:pPr>
                <a:defRPr/>
              </a:pPr>
              <a:t>‹#›</a:t>
            </a:fld>
            <a:endParaRPr lang="pl-PL" altLang="en-US"/>
          </a:p>
        </p:txBody>
      </p:sp>
    </p:spTree>
    <p:extLst>
      <p:ext uri="{BB962C8B-B14F-4D97-AF65-F5344CB8AC3E}">
        <p14:creationId xmlns:p14="http://schemas.microsoft.com/office/powerpoint/2010/main" val="1830654762"/>
      </p:ext>
    </p:extLst>
  </p:cSld>
  <p:clrMapOvr>
    <a:masterClrMapping/>
  </p:clrMapOvr>
  <p:transition spd="med">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ＭＳ Ｐゴシック" charset="0"/>
              </a:defRPr>
            </a:lvl1pPr>
          </a:lstStyle>
          <a:p>
            <a:pPr>
              <a:defRPr/>
            </a:pPr>
            <a:endParaRPr lang="pl-PL"/>
          </a:p>
        </p:txBody>
      </p:sp>
      <p:sp>
        <p:nvSpPr>
          <p:cNvPr id="6" name="Footer Placeholder 5"/>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7" name="Slide Number Placeholder 6"/>
          <p:cNvSpPr>
            <a:spLocks noGrp="1"/>
          </p:cNvSpPr>
          <p:nvPr>
            <p:ph type="sldNum" sz="quarter" idx="12"/>
          </p:nvPr>
        </p:nvSpPr>
        <p:spPr/>
        <p:txBody>
          <a:bodyPr/>
          <a:lstStyle>
            <a:lvl1pPr>
              <a:defRPr/>
            </a:lvl1pPr>
          </a:lstStyle>
          <a:p>
            <a:pPr>
              <a:defRPr/>
            </a:pPr>
            <a:fld id="{26739B82-0520-B742-AF71-A432A0711C81}" type="slidenum">
              <a:rPr lang="pl-PL"/>
              <a:pPr>
                <a:defRPr/>
              </a:pPr>
              <a:t>‹#›</a:t>
            </a:fld>
            <a:endParaRPr lang="pl-PL"/>
          </a:p>
        </p:txBody>
      </p:sp>
    </p:spTree>
    <p:extLst>
      <p:ext uri="{BB962C8B-B14F-4D97-AF65-F5344CB8AC3E}">
        <p14:creationId xmlns:p14="http://schemas.microsoft.com/office/powerpoint/2010/main" val="79197053"/>
      </p:ext>
    </p:extLst>
  </p:cSld>
  <p:clrMapOvr>
    <a:masterClrMapping/>
  </p:clrMapOvr>
  <p:transition spd="med">
    <p:strips dir="l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C08CF840-4FC4-4780-A8A6-A791EED7957D}" type="slidenum">
              <a:rPr lang="pl-PL" altLang="en-US"/>
              <a:pPr>
                <a:defRPr/>
              </a:pPr>
              <a:t>‹#›</a:t>
            </a:fld>
            <a:endParaRPr lang="pl-PL" altLang="en-US"/>
          </a:p>
        </p:txBody>
      </p:sp>
    </p:spTree>
    <p:extLst>
      <p:ext uri="{BB962C8B-B14F-4D97-AF65-F5344CB8AC3E}">
        <p14:creationId xmlns:p14="http://schemas.microsoft.com/office/powerpoint/2010/main" val="530931872"/>
      </p:ext>
    </p:extLst>
  </p:cSld>
  <p:clrMapOvr>
    <a:masterClrMapping/>
  </p:clrMapOvr>
  <p:transition spd="med">
    <p:strips dir="l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08CCA30-E021-42E3-8300-BD46223FD63D}" type="slidenum">
              <a:rPr lang="pl-PL" altLang="en-US"/>
              <a:pPr>
                <a:defRPr/>
              </a:pPr>
              <a:t>‹#›</a:t>
            </a:fld>
            <a:endParaRPr lang="pl-PL" altLang="en-US"/>
          </a:p>
        </p:txBody>
      </p:sp>
    </p:spTree>
    <p:extLst>
      <p:ext uri="{BB962C8B-B14F-4D97-AF65-F5344CB8AC3E}">
        <p14:creationId xmlns:p14="http://schemas.microsoft.com/office/powerpoint/2010/main" val="209574340"/>
      </p:ext>
    </p:extLst>
  </p:cSld>
  <p:clrMapOvr>
    <a:masterClrMapping/>
  </p:clrMapOvr>
  <p:transition spd="med">
    <p:strips dir="l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A36D8C95-686A-4F0E-A71C-5FA07EEE3DBD}" type="slidenum">
              <a:rPr lang="pl-PL" altLang="en-US"/>
              <a:pPr>
                <a:defRPr/>
              </a:pPr>
              <a:t>‹#›</a:t>
            </a:fld>
            <a:endParaRPr lang="pl-PL" altLang="en-US"/>
          </a:p>
        </p:txBody>
      </p:sp>
    </p:spTree>
    <p:extLst>
      <p:ext uri="{BB962C8B-B14F-4D97-AF65-F5344CB8AC3E}">
        <p14:creationId xmlns:p14="http://schemas.microsoft.com/office/powerpoint/2010/main" val="290262245"/>
      </p:ext>
    </p:extLst>
  </p:cSld>
  <p:clrMapOvr>
    <a:masterClrMapping/>
  </p:clrMapOvr>
  <p:transition spd="med">
    <p:strips dir="l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AC2F0DB-384D-4A6D-AA32-E88966EBD1E6}" type="slidenum">
              <a:rPr lang="pl-PL" altLang="en-US"/>
              <a:pPr>
                <a:defRPr/>
              </a:pPr>
              <a:t>‹#›</a:t>
            </a:fld>
            <a:endParaRPr lang="pl-PL" altLang="en-US"/>
          </a:p>
        </p:txBody>
      </p:sp>
    </p:spTree>
    <p:extLst>
      <p:ext uri="{BB962C8B-B14F-4D97-AF65-F5344CB8AC3E}">
        <p14:creationId xmlns:p14="http://schemas.microsoft.com/office/powerpoint/2010/main" val="1479121914"/>
      </p:ext>
    </p:extLst>
  </p:cSld>
  <p:clrMapOvr>
    <a:masterClrMapping/>
  </p:clrMapOvr>
  <p:transition spd="med">
    <p:strips dir="l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650AC32D-5376-4B67-A78E-85ABFE6B8CB0}" type="slidenum">
              <a:rPr lang="pl-PL" altLang="en-US"/>
              <a:pPr>
                <a:defRPr/>
              </a:pPr>
              <a:t>‹#›</a:t>
            </a:fld>
            <a:endParaRPr lang="pl-PL" altLang="en-US"/>
          </a:p>
        </p:txBody>
      </p:sp>
    </p:spTree>
    <p:extLst>
      <p:ext uri="{BB962C8B-B14F-4D97-AF65-F5344CB8AC3E}">
        <p14:creationId xmlns:p14="http://schemas.microsoft.com/office/powerpoint/2010/main" val="2065120258"/>
      </p:ext>
    </p:extLst>
  </p:cSld>
  <p:clrMapOvr>
    <a:masterClrMapping/>
  </p:clrMapOvr>
  <p:transition spd="med">
    <p:strips dir="l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191" indent="0" algn="ctr">
              <a:buNone/>
              <a:defRPr/>
            </a:lvl2pPr>
            <a:lvl3pPr marL="914382" indent="0" algn="ctr">
              <a:buNone/>
              <a:defRPr/>
            </a:lvl3pPr>
            <a:lvl4pPr marL="1371573" indent="0" algn="ctr">
              <a:buNone/>
              <a:defRPr/>
            </a:lvl4pPr>
            <a:lvl5pPr marL="1828764" indent="0" algn="ctr">
              <a:buNone/>
              <a:defRPr/>
            </a:lvl5pPr>
            <a:lvl6pPr marL="2285955" indent="0" algn="ctr">
              <a:buNone/>
              <a:defRPr/>
            </a:lvl6pPr>
            <a:lvl7pPr marL="2743146" indent="0" algn="ctr">
              <a:buNone/>
              <a:defRPr/>
            </a:lvl7pPr>
            <a:lvl8pPr marL="3200336" indent="0" algn="ctr">
              <a:buNone/>
              <a:defRPr/>
            </a:lvl8pPr>
            <a:lvl9pPr marL="3657526"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D8B54C-5F61-504D-89CA-49C1DE1EAF92}"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248060252"/>
      </p:ext>
    </p:extLst>
  </p:cSld>
  <p:clrMapOvr>
    <a:masterClrMapping/>
  </p:clrMapOvr>
  <p:transition spd="med">
    <p:strips dir="l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F338D8-11EC-D048-B589-9E14F7051660}"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37543753"/>
      </p:ext>
    </p:extLst>
  </p:cSld>
  <p:clrMapOvr>
    <a:masterClrMapping/>
  </p:clrMapOvr>
  <p:transition spd="med">
    <p:strips dir="l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5"/>
            <a:ext cx="7772400" cy="1500187"/>
          </a:xfrm>
        </p:spPr>
        <p:txBody>
          <a:bodyPr anchor="b"/>
          <a:lstStyle>
            <a:lvl1pPr marL="0" indent="0">
              <a:buNone/>
              <a:defRPr sz="2000"/>
            </a:lvl1pPr>
            <a:lvl2pPr marL="457191" indent="0">
              <a:buNone/>
              <a:defRPr sz="1800"/>
            </a:lvl2pPr>
            <a:lvl3pPr marL="914382" indent="0">
              <a:buNone/>
              <a:defRPr sz="1600"/>
            </a:lvl3pPr>
            <a:lvl4pPr marL="1371573" indent="0">
              <a:buNone/>
              <a:defRPr sz="1400"/>
            </a:lvl4pPr>
            <a:lvl5pPr marL="1828764" indent="0">
              <a:buNone/>
              <a:defRPr sz="1400"/>
            </a:lvl5pPr>
            <a:lvl6pPr marL="2285955" indent="0">
              <a:buNone/>
              <a:defRPr sz="1400"/>
            </a:lvl6pPr>
            <a:lvl7pPr marL="2743146" indent="0">
              <a:buNone/>
              <a:defRPr sz="1400"/>
            </a:lvl7pPr>
            <a:lvl8pPr marL="3200336" indent="0">
              <a:buNone/>
              <a:defRPr sz="1400"/>
            </a:lvl8pPr>
            <a:lvl9pPr marL="3657526"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6A27D2-92A7-9E4F-BF82-2114765DA8E0}"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490084463"/>
      </p:ext>
    </p:extLst>
  </p:cSld>
  <p:clrMapOvr>
    <a:masterClrMapping/>
  </p:clrMapOvr>
  <p:transition spd="med">
    <p:strips dir="l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84941C-8D4B-2147-9794-4F1B6C4DE2B3}"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571985265"/>
      </p:ext>
    </p:extLst>
  </p:cSld>
  <p:clrMapOvr>
    <a:masterClrMapping/>
  </p:clrMapOvr>
  <p:transition spd="med">
    <p:strips dir="l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535113"/>
            <a:ext cx="4041775"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625D05-6A65-2B4E-AC5A-5D87E7B7E43C}"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306921613"/>
      </p:ext>
    </p:extLst>
  </p:cSld>
  <p:clrMapOvr>
    <a:masterClrMapping/>
  </p:clrMapOvr>
  <p:transition spd="med">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ＭＳ Ｐゴシック" charset="0"/>
              </a:defRPr>
            </a:lvl1pPr>
          </a:lstStyle>
          <a:p>
            <a:pPr>
              <a:defRPr/>
            </a:pPr>
            <a:endParaRPr lang="pl-PL"/>
          </a:p>
        </p:txBody>
      </p:sp>
      <p:sp>
        <p:nvSpPr>
          <p:cNvPr id="8" name="Footer Placeholder 7"/>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9" name="Slide Number Placeholder 8"/>
          <p:cNvSpPr>
            <a:spLocks noGrp="1"/>
          </p:cNvSpPr>
          <p:nvPr>
            <p:ph type="sldNum" sz="quarter" idx="12"/>
          </p:nvPr>
        </p:nvSpPr>
        <p:spPr/>
        <p:txBody>
          <a:bodyPr/>
          <a:lstStyle>
            <a:lvl1pPr>
              <a:defRPr/>
            </a:lvl1pPr>
          </a:lstStyle>
          <a:p>
            <a:pPr>
              <a:defRPr/>
            </a:pPr>
            <a:fld id="{55316ECF-E438-1342-97EA-2F07DC1F6644}" type="slidenum">
              <a:rPr lang="pl-PL"/>
              <a:pPr>
                <a:defRPr/>
              </a:pPr>
              <a:t>‹#›</a:t>
            </a:fld>
            <a:endParaRPr lang="pl-PL"/>
          </a:p>
        </p:txBody>
      </p:sp>
    </p:spTree>
    <p:extLst>
      <p:ext uri="{BB962C8B-B14F-4D97-AF65-F5344CB8AC3E}">
        <p14:creationId xmlns:p14="http://schemas.microsoft.com/office/powerpoint/2010/main" val="4058472385"/>
      </p:ext>
    </p:extLst>
  </p:cSld>
  <p:clrMapOvr>
    <a:masterClrMapping/>
  </p:clrMapOvr>
  <p:transition spd="med">
    <p:strips dir="l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4CA598-E9E3-3545-B229-354C57C92D93}"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537985671"/>
      </p:ext>
    </p:extLst>
  </p:cSld>
  <p:clrMapOvr>
    <a:masterClrMapping/>
  </p:clrMapOvr>
  <p:transition spd="med">
    <p:strips dir="l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C59304-89D7-6D41-8D73-4B184A8CCBB4}"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463979164"/>
      </p:ext>
    </p:extLst>
  </p:cSld>
  <p:clrMapOvr>
    <a:masterClrMapping/>
  </p:clrMapOvr>
  <p:transition spd="med">
    <p:strips dir="l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73052"/>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435100"/>
            <a:ext cx="3008313" cy="4691063"/>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B45466-0498-364A-BA4A-55D2C0D7C668}"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2098253412"/>
      </p:ext>
    </p:extLst>
  </p:cSld>
  <p:clrMapOvr>
    <a:masterClrMapping/>
  </p:clrMapOvr>
  <p:transition spd="med">
    <p:strips dir="l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1"/>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6" indent="0">
              <a:buNone/>
              <a:defRPr sz="2000"/>
            </a:lvl7pPr>
            <a:lvl8pPr marL="3200336" indent="0">
              <a:buNone/>
              <a:defRPr sz="2000"/>
            </a:lvl8pPr>
            <a:lvl9pPr marL="3657526"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9"/>
            <a:ext cx="5486400" cy="804862"/>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0E35B3-459E-9849-A8EF-05710B59ECFB}"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671454624"/>
      </p:ext>
    </p:extLst>
  </p:cSld>
  <p:clrMapOvr>
    <a:masterClrMapping/>
  </p:clrMapOvr>
  <p:transition spd="med">
    <p:strips dir="l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EC946E-5B7C-A747-9362-B61779BCE901}"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478089108"/>
      </p:ext>
    </p:extLst>
  </p:cSld>
  <p:clrMapOvr>
    <a:masterClrMapping/>
  </p:clrMapOvr>
  <p:transition spd="med">
    <p:strips dir="l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2"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793A47-C8D8-0348-808C-3E3387A2CAD0}"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721550291"/>
      </p:ext>
    </p:extLst>
  </p:cSld>
  <p:clrMapOvr>
    <a:masterClrMapping/>
  </p:clrMapOvr>
  <p:transition spd="med">
    <p:strips dir="l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8B949632-0664-4991-99B5-749D4D1D4633}" type="slidenum">
              <a:rPr lang="pl-PL" altLang="en-US"/>
              <a:pPr>
                <a:defRPr/>
              </a:pPr>
              <a:t>‹#›</a:t>
            </a:fld>
            <a:endParaRPr lang="pl-PL" altLang="en-US"/>
          </a:p>
        </p:txBody>
      </p:sp>
    </p:spTree>
    <p:extLst>
      <p:ext uri="{BB962C8B-B14F-4D97-AF65-F5344CB8AC3E}">
        <p14:creationId xmlns:p14="http://schemas.microsoft.com/office/powerpoint/2010/main" val="1595083450"/>
      </p:ext>
    </p:extLst>
  </p:cSld>
  <p:clrMapOvr>
    <a:masterClrMapping/>
  </p:clrMapOvr>
  <p:transition spd="med">
    <p:strips dir="l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30BDEB5-7FF5-47C7-80EF-2D3920503977}" type="slidenum">
              <a:rPr lang="pl-PL" altLang="en-US"/>
              <a:pPr>
                <a:defRPr/>
              </a:pPr>
              <a:t>‹#›</a:t>
            </a:fld>
            <a:endParaRPr lang="pl-PL" altLang="en-US"/>
          </a:p>
        </p:txBody>
      </p:sp>
    </p:spTree>
    <p:extLst>
      <p:ext uri="{BB962C8B-B14F-4D97-AF65-F5344CB8AC3E}">
        <p14:creationId xmlns:p14="http://schemas.microsoft.com/office/powerpoint/2010/main" val="1968750094"/>
      </p:ext>
    </p:extLst>
  </p:cSld>
  <p:clrMapOvr>
    <a:masterClrMapping/>
  </p:clrMapOvr>
  <p:transition spd="med">
    <p:strips dir="l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5F8A7C8-6EEE-4AB3-B9E2-52873A077C2A}" type="slidenum">
              <a:rPr lang="pl-PL" altLang="en-US"/>
              <a:pPr>
                <a:defRPr/>
              </a:pPr>
              <a:t>‹#›</a:t>
            </a:fld>
            <a:endParaRPr lang="pl-PL" altLang="en-US"/>
          </a:p>
        </p:txBody>
      </p:sp>
    </p:spTree>
    <p:extLst>
      <p:ext uri="{BB962C8B-B14F-4D97-AF65-F5344CB8AC3E}">
        <p14:creationId xmlns:p14="http://schemas.microsoft.com/office/powerpoint/2010/main" val="1656591702"/>
      </p:ext>
    </p:extLst>
  </p:cSld>
  <p:clrMapOvr>
    <a:masterClrMapping/>
  </p:clrMapOvr>
  <p:transition spd="med">
    <p:strips dir="l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32C3F09-D34F-4BC8-A72B-3DFE54A3AB66}" type="slidenum">
              <a:rPr lang="pl-PL" altLang="en-US"/>
              <a:pPr>
                <a:defRPr/>
              </a:pPr>
              <a:t>‹#›</a:t>
            </a:fld>
            <a:endParaRPr lang="pl-PL" altLang="en-US"/>
          </a:p>
        </p:txBody>
      </p:sp>
    </p:spTree>
    <p:extLst>
      <p:ext uri="{BB962C8B-B14F-4D97-AF65-F5344CB8AC3E}">
        <p14:creationId xmlns:p14="http://schemas.microsoft.com/office/powerpoint/2010/main" val="724567822"/>
      </p:ext>
    </p:extLst>
  </p:cSld>
  <p:clrMapOvr>
    <a:masterClrMapping/>
  </p:clrMapOvr>
  <p:transition spd="med">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ＭＳ Ｐゴシック" charset="0"/>
              </a:defRPr>
            </a:lvl1pPr>
          </a:lstStyle>
          <a:p>
            <a:pPr>
              <a:defRPr/>
            </a:pPr>
            <a:endParaRPr lang="pl-PL"/>
          </a:p>
        </p:txBody>
      </p:sp>
      <p:sp>
        <p:nvSpPr>
          <p:cNvPr id="4" name="Footer Placeholder 3"/>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5" name="Slide Number Placeholder 4"/>
          <p:cNvSpPr>
            <a:spLocks noGrp="1"/>
          </p:cNvSpPr>
          <p:nvPr>
            <p:ph type="sldNum" sz="quarter" idx="12"/>
          </p:nvPr>
        </p:nvSpPr>
        <p:spPr/>
        <p:txBody>
          <a:bodyPr/>
          <a:lstStyle>
            <a:lvl1pPr>
              <a:defRPr/>
            </a:lvl1pPr>
          </a:lstStyle>
          <a:p>
            <a:pPr>
              <a:defRPr/>
            </a:pPr>
            <a:fld id="{6F94AB8B-91EF-0B4C-8101-AF3297EE84F1}" type="slidenum">
              <a:rPr lang="pl-PL"/>
              <a:pPr>
                <a:defRPr/>
              </a:pPr>
              <a:t>‹#›</a:t>
            </a:fld>
            <a:endParaRPr lang="pl-PL"/>
          </a:p>
        </p:txBody>
      </p:sp>
    </p:spTree>
    <p:extLst>
      <p:ext uri="{BB962C8B-B14F-4D97-AF65-F5344CB8AC3E}">
        <p14:creationId xmlns:p14="http://schemas.microsoft.com/office/powerpoint/2010/main" val="3585790095"/>
      </p:ext>
    </p:extLst>
  </p:cSld>
  <p:clrMapOvr>
    <a:masterClrMapping/>
  </p:clrMapOvr>
  <p:transition spd="med">
    <p:strips dir="l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E534AEC8-0B48-4065-850D-2247C716E756}" type="slidenum">
              <a:rPr lang="pl-PL" altLang="en-US"/>
              <a:pPr>
                <a:defRPr/>
              </a:pPr>
              <a:t>‹#›</a:t>
            </a:fld>
            <a:endParaRPr lang="pl-PL" altLang="en-US"/>
          </a:p>
        </p:txBody>
      </p:sp>
    </p:spTree>
    <p:extLst>
      <p:ext uri="{BB962C8B-B14F-4D97-AF65-F5344CB8AC3E}">
        <p14:creationId xmlns:p14="http://schemas.microsoft.com/office/powerpoint/2010/main" val="1429346622"/>
      </p:ext>
    </p:extLst>
  </p:cSld>
  <p:clrMapOvr>
    <a:masterClrMapping/>
  </p:clrMapOvr>
  <p:transition spd="med">
    <p:strips dir="l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D6C537A9-D865-40CD-9945-E7B3FEC0641E}" type="slidenum">
              <a:rPr lang="pl-PL" altLang="en-US"/>
              <a:pPr>
                <a:defRPr/>
              </a:pPr>
              <a:t>‹#›</a:t>
            </a:fld>
            <a:endParaRPr lang="pl-PL" altLang="en-US"/>
          </a:p>
        </p:txBody>
      </p:sp>
    </p:spTree>
    <p:extLst>
      <p:ext uri="{BB962C8B-B14F-4D97-AF65-F5344CB8AC3E}">
        <p14:creationId xmlns:p14="http://schemas.microsoft.com/office/powerpoint/2010/main" val="317368707"/>
      </p:ext>
    </p:extLst>
  </p:cSld>
  <p:clrMapOvr>
    <a:masterClrMapping/>
  </p:clrMapOvr>
  <p:transition spd="med">
    <p:strips dir="l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C08CF840-4FC4-4780-A8A6-A791EED7957D}" type="slidenum">
              <a:rPr lang="pl-PL" altLang="en-US"/>
              <a:pPr>
                <a:defRPr/>
              </a:pPr>
              <a:t>‹#›</a:t>
            </a:fld>
            <a:endParaRPr lang="pl-PL" altLang="en-US"/>
          </a:p>
        </p:txBody>
      </p:sp>
    </p:spTree>
    <p:extLst>
      <p:ext uri="{BB962C8B-B14F-4D97-AF65-F5344CB8AC3E}">
        <p14:creationId xmlns:p14="http://schemas.microsoft.com/office/powerpoint/2010/main" val="1599094924"/>
      </p:ext>
    </p:extLst>
  </p:cSld>
  <p:clrMapOvr>
    <a:masterClrMapping/>
  </p:clrMapOvr>
  <p:transition spd="med">
    <p:strips dir="l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08CCA30-E021-42E3-8300-BD46223FD63D}" type="slidenum">
              <a:rPr lang="pl-PL" altLang="en-US"/>
              <a:pPr>
                <a:defRPr/>
              </a:pPr>
              <a:t>‹#›</a:t>
            </a:fld>
            <a:endParaRPr lang="pl-PL" altLang="en-US"/>
          </a:p>
        </p:txBody>
      </p:sp>
    </p:spTree>
    <p:extLst>
      <p:ext uri="{BB962C8B-B14F-4D97-AF65-F5344CB8AC3E}">
        <p14:creationId xmlns:p14="http://schemas.microsoft.com/office/powerpoint/2010/main" val="717097453"/>
      </p:ext>
    </p:extLst>
  </p:cSld>
  <p:clrMapOvr>
    <a:masterClrMapping/>
  </p:clrMapOvr>
  <p:transition spd="med">
    <p:strips dir="l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A36D8C95-686A-4F0E-A71C-5FA07EEE3DBD}" type="slidenum">
              <a:rPr lang="pl-PL" altLang="en-US"/>
              <a:pPr>
                <a:defRPr/>
              </a:pPr>
              <a:t>‹#›</a:t>
            </a:fld>
            <a:endParaRPr lang="pl-PL" altLang="en-US"/>
          </a:p>
        </p:txBody>
      </p:sp>
    </p:spTree>
    <p:extLst>
      <p:ext uri="{BB962C8B-B14F-4D97-AF65-F5344CB8AC3E}">
        <p14:creationId xmlns:p14="http://schemas.microsoft.com/office/powerpoint/2010/main" val="1826903233"/>
      </p:ext>
    </p:extLst>
  </p:cSld>
  <p:clrMapOvr>
    <a:masterClrMapping/>
  </p:clrMapOvr>
  <p:transition spd="med">
    <p:strips dir="l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AC2F0DB-384D-4A6D-AA32-E88966EBD1E6}" type="slidenum">
              <a:rPr lang="pl-PL" altLang="en-US"/>
              <a:pPr>
                <a:defRPr/>
              </a:pPr>
              <a:t>‹#›</a:t>
            </a:fld>
            <a:endParaRPr lang="pl-PL" altLang="en-US"/>
          </a:p>
        </p:txBody>
      </p:sp>
    </p:spTree>
    <p:extLst>
      <p:ext uri="{BB962C8B-B14F-4D97-AF65-F5344CB8AC3E}">
        <p14:creationId xmlns:p14="http://schemas.microsoft.com/office/powerpoint/2010/main" val="902843947"/>
      </p:ext>
    </p:extLst>
  </p:cSld>
  <p:clrMapOvr>
    <a:masterClrMapping/>
  </p:clrMapOvr>
  <p:transition spd="med">
    <p:strips dir="l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650AC32D-5376-4B67-A78E-85ABFE6B8CB0}" type="slidenum">
              <a:rPr lang="pl-PL" altLang="en-US"/>
              <a:pPr>
                <a:defRPr/>
              </a:pPr>
              <a:t>‹#›</a:t>
            </a:fld>
            <a:endParaRPr lang="pl-PL" altLang="en-US"/>
          </a:p>
        </p:txBody>
      </p:sp>
    </p:spTree>
    <p:extLst>
      <p:ext uri="{BB962C8B-B14F-4D97-AF65-F5344CB8AC3E}">
        <p14:creationId xmlns:p14="http://schemas.microsoft.com/office/powerpoint/2010/main" val="1775595338"/>
      </p:ext>
    </p:extLst>
  </p:cSld>
  <p:clrMapOvr>
    <a:masterClrMapping/>
  </p:clrMapOvr>
  <p:transition spd="med">
    <p:strips dir="l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9" descr="oceanobs_ppt_1600x1200_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152400" y="6477000"/>
            <a:ext cx="3200400" cy="341313"/>
          </a:xfrm>
          <a:prstGeom prst="rect">
            <a:avLst/>
          </a:prstGeom>
          <a:solidFill>
            <a:srgbClr val="0063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en-US" sz="1600" smtClean="0">
                <a:solidFill>
                  <a:srgbClr val="FFFFFF"/>
                </a:solidFill>
                <a:cs typeface="ＭＳ Ｐゴシック"/>
              </a:rPr>
              <a:t>post-OO’09 Working Group</a:t>
            </a: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533105935"/>
      </p:ext>
    </p:extLst>
  </p:cSld>
  <p:clrMapOvr>
    <a:masterClrMapping/>
  </p:clrMapOvr>
  <p:transitio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8619A-31EB-CF4B-A287-8E3ACB6F1278}"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627962891"/>
      </p:ext>
    </p:extLst>
  </p:cSld>
  <p:clrMapOvr>
    <a:masterClrMapping/>
  </p:clrMapOvr>
  <p:transition spd="med">
    <p:strips dir="l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E86004-0A5A-3747-87E7-3308B8ED582C}"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849615720"/>
      </p:ext>
    </p:extLst>
  </p:cSld>
  <p:clrMapOvr>
    <a:masterClrMapping/>
  </p:clrMapOvr>
  <p:transition spd="med">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ＭＳ Ｐゴシック" charset="0"/>
              </a:defRPr>
            </a:lvl1pPr>
          </a:lstStyle>
          <a:p>
            <a:pPr>
              <a:defRPr/>
            </a:pPr>
            <a:endParaRPr lang="pl-PL"/>
          </a:p>
        </p:txBody>
      </p:sp>
      <p:sp>
        <p:nvSpPr>
          <p:cNvPr id="3" name="Footer Placeholder 2"/>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4" name="Slide Number Placeholder 3"/>
          <p:cNvSpPr>
            <a:spLocks noGrp="1"/>
          </p:cNvSpPr>
          <p:nvPr>
            <p:ph type="sldNum" sz="quarter" idx="12"/>
          </p:nvPr>
        </p:nvSpPr>
        <p:spPr/>
        <p:txBody>
          <a:bodyPr/>
          <a:lstStyle>
            <a:lvl1pPr>
              <a:defRPr/>
            </a:lvl1pPr>
          </a:lstStyle>
          <a:p>
            <a:pPr>
              <a:defRPr/>
            </a:pPr>
            <a:fld id="{ABA3F56B-E1CB-D84A-B629-59B4EE5FE7C0}" type="slidenum">
              <a:rPr lang="pl-PL"/>
              <a:pPr>
                <a:defRPr/>
              </a:pPr>
              <a:t>‹#›</a:t>
            </a:fld>
            <a:endParaRPr lang="pl-PL"/>
          </a:p>
        </p:txBody>
      </p:sp>
    </p:spTree>
    <p:extLst>
      <p:ext uri="{BB962C8B-B14F-4D97-AF65-F5344CB8AC3E}">
        <p14:creationId xmlns:p14="http://schemas.microsoft.com/office/powerpoint/2010/main" val="568380913"/>
      </p:ext>
    </p:extLst>
  </p:cSld>
  <p:clrMapOvr>
    <a:masterClrMapping/>
  </p:clrMapOvr>
  <p:transition spd="med">
    <p:strips dir="l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2FB8FA-0CE4-C046-AACC-FEADBF7A9CC8}"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553983360"/>
      </p:ext>
    </p:extLst>
  </p:cSld>
  <p:clrMapOvr>
    <a:masterClrMapping/>
  </p:clrMapOvr>
  <p:transition spd="med">
    <p:strips dir="l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E2713B-5678-8B4B-987B-D9909F0BA07F}"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2116743789"/>
      </p:ext>
    </p:extLst>
  </p:cSld>
  <p:clrMapOvr>
    <a:masterClrMapping/>
  </p:clrMapOvr>
  <p:transition spd="med">
    <p:strips dir="l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36DE56-1AC2-0343-BB9E-1C40BF36F683}"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52138449"/>
      </p:ext>
    </p:extLst>
  </p:cSld>
  <p:clrMapOvr>
    <a:masterClrMapping/>
  </p:clrMapOvr>
  <p:transition spd="med">
    <p:strips dir="l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0D4007-8652-A349-89BA-E85B55E7A27F}"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56748916"/>
      </p:ext>
    </p:extLst>
  </p:cSld>
  <p:clrMapOvr>
    <a:masterClrMapping/>
  </p:clrMapOvr>
  <p:transition spd="med">
    <p:strips dir="l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582C72-DCD7-B847-87A2-9046AE144481}"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512857049"/>
      </p:ext>
    </p:extLst>
  </p:cSld>
  <p:clrMapOvr>
    <a:masterClrMapping/>
  </p:clrMapOvr>
  <p:transition spd="med">
    <p:strips dir="l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2E2D80-D253-734A-AE49-101C3602243E}"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4848311"/>
      </p:ext>
    </p:extLst>
  </p:cSld>
  <p:clrMapOvr>
    <a:masterClrMapping/>
  </p:clrMapOvr>
  <p:transition spd="med">
    <p:strips dir="l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2FE0B9-97A1-5C46-8AD0-9CFD7C108223}"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225851247"/>
      </p:ext>
    </p:extLst>
  </p:cSld>
  <p:clrMapOvr>
    <a:masterClrMapping/>
  </p:clrMapOvr>
  <p:transition spd="med">
    <p:strips dir="l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B76E61-184B-EC41-943A-CA2CA2161A30}"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1030267972"/>
      </p:ext>
    </p:extLst>
  </p:cSld>
  <p:clrMapOvr>
    <a:masterClrMapping/>
  </p:clrMapOvr>
  <p:transition spd="med">
    <p:strips dir="l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985CF0-5581-4647-97DF-F325689A7477}" type="slidenum">
              <a:rPr lang="pl-PL" altLang="en-US">
                <a:solidFill>
                  <a:srgbClr val="000000"/>
                </a:solidFill>
              </a:rPr>
              <a:pPr>
                <a:defRPr/>
              </a:pPr>
              <a:t>‹#›</a:t>
            </a:fld>
            <a:endParaRPr lang="pl-PL" altLang="en-US">
              <a:solidFill>
                <a:srgbClr val="000000"/>
              </a:solidFill>
            </a:endParaRPr>
          </a:p>
        </p:txBody>
      </p:sp>
    </p:spTree>
    <p:extLst>
      <p:ext uri="{BB962C8B-B14F-4D97-AF65-F5344CB8AC3E}">
        <p14:creationId xmlns:p14="http://schemas.microsoft.com/office/powerpoint/2010/main" val="497412038"/>
      </p:ext>
    </p:extLst>
  </p:cSld>
  <p:clrMapOvr>
    <a:masterClrMapping/>
  </p:clrMapOvr>
  <p:transition spd="med">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ＭＳ Ｐゴシック" charset="0"/>
              </a:defRPr>
            </a:lvl1pPr>
          </a:lstStyle>
          <a:p>
            <a:pPr>
              <a:defRPr/>
            </a:pPr>
            <a:endParaRPr lang="pl-PL"/>
          </a:p>
        </p:txBody>
      </p:sp>
      <p:sp>
        <p:nvSpPr>
          <p:cNvPr id="6" name="Footer Placeholder 5"/>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7" name="Slide Number Placeholder 6"/>
          <p:cNvSpPr>
            <a:spLocks noGrp="1"/>
          </p:cNvSpPr>
          <p:nvPr>
            <p:ph type="sldNum" sz="quarter" idx="12"/>
          </p:nvPr>
        </p:nvSpPr>
        <p:spPr/>
        <p:txBody>
          <a:bodyPr/>
          <a:lstStyle>
            <a:lvl1pPr>
              <a:defRPr/>
            </a:lvl1pPr>
          </a:lstStyle>
          <a:p>
            <a:pPr>
              <a:defRPr/>
            </a:pPr>
            <a:fld id="{4C71B621-7769-C649-9A44-6CE6A2D7F95D}" type="slidenum">
              <a:rPr lang="pl-PL"/>
              <a:pPr>
                <a:defRPr/>
              </a:pPr>
              <a:t>‹#›</a:t>
            </a:fld>
            <a:endParaRPr lang="pl-PL"/>
          </a:p>
        </p:txBody>
      </p:sp>
    </p:spTree>
    <p:extLst>
      <p:ext uri="{BB962C8B-B14F-4D97-AF65-F5344CB8AC3E}">
        <p14:creationId xmlns:p14="http://schemas.microsoft.com/office/powerpoint/2010/main" val="1766021008"/>
      </p:ext>
    </p:extLst>
  </p:cSld>
  <p:clrMapOvr>
    <a:masterClrMapping/>
  </p:clrMapOvr>
  <p:transition spd="med">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6" indent="0">
              <a:buNone/>
              <a:defRPr sz="2000"/>
            </a:lvl7pPr>
            <a:lvl8pPr marL="3200336" indent="0">
              <a:buNone/>
              <a:defRPr sz="2000"/>
            </a:lvl8pPr>
            <a:lvl9pPr marL="3657526"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ＭＳ Ｐゴシック" charset="0"/>
              </a:defRPr>
            </a:lvl1pPr>
          </a:lstStyle>
          <a:p>
            <a:pPr>
              <a:defRPr/>
            </a:pPr>
            <a:endParaRPr lang="pl-PL"/>
          </a:p>
        </p:txBody>
      </p:sp>
      <p:sp>
        <p:nvSpPr>
          <p:cNvPr id="6" name="Footer Placeholder 5"/>
          <p:cNvSpPr>
            <a:spLocks noGrp="1"/>
          </p:cNvSpPr>
          <p:nvPr>
            <p:ph type="ftr" sz="quarter" idx="11"/>
          </p:nvPr>
        </p:nvSpPr>
        <p:spPr/>
        <p:txBody>
          <a:bodyPr/>
          <a:lstStyle>
            <a:lvl1pPr>
              <a:defRPr>
                <a:cs typeface="ＭＳ Ｐゴシック" charset="0"/>
              </a:defRPr>
            </a:lvl1pPr>
          </a:lstStyle>
          <a:p>
            <a:pPr>
              <a:defRPr/>
            </a:pPr>
            <a:endParaRPr lang="pl-PL"/>
          </a:p>
        </p:txBody>
      </p:sp>
      <p:sp>
        <p:nvSpPr>
          <p:cNvPr id="7" name="Slide Number Placeholder 6"/>
          <p:cNvSpPr>
            <a:spLocks noGrp="1"/>
          </p:cNvSpPr>
          <p:nvPr>
            <p:ph type="sldNum" sz="quarter" idx="12"/>
          </p:nvPr>
        </p:nvSpPr>
        <p:spPr/>
        <p:txBody>
          <a:bodyPr/>
          <a:lstStyle>
            <a:lvl1pPr>
              <a:defRPr/>
            </a:lvl1pPr>
          </a:lstStyle>
          <a:p>
            <a:pPr>
              <a:defRPr/>
            </a:pPr>
            <a:fld id="{F57BD6A1-95E3-6E43-BCE4-B1E2F4936C82}" type="slidenum">
              <a:rPr lang="pl-PL"/>
              <a:pPr>
                <a:defRPr/>
              </a:pPr>
              <a:t>‹#›</a:t>
            </a:fld>
            <a:endParaRPr lang="pl-PL"/>
          </a:p>
        </p:txBody>
      </p:sp>
    </p:spTree>
    <p:extLst>
      <p:ext uri="{BB962C8B-B14F-4D97-AF65-F5344CB8AC3E}">
        <p14:creationId xmlns:p14="http://schemas.microsoft.com/office/powerpoint/2010/main" val="2155575826"/>
      </p:ext>
    </p:extLst>
  </p:cSld>
  <p:clrMapOvr>
    <a:masterClrMapping/>
  </p:clrMapOvr>
  <p:transition spd="med">
    <p:strips dir="l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theme" Target="../theme/theme7.xml"/><Relationship Id="rId3"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38" tIns="45718" rIns="91438" bIns="45718"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38" tIns="45718" rIns="91438" bIns="45718"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38" tIns="45718" rIns="91438" bIns="45718" numCol="1" anchor="t" anchorCtr="0" compatLnSpc="1">
            <a:prstTxWarp prst="textNoShape">
              <a:avLst/>
            </a:prstTxWarp>
          </a:bodyPr>
          <a:lstStyle>
            <a:lvl1pPr>
              <a:defRPr sz="1400">
                <a:solidFill>
                  <a:srgbClr val="000000"/>
                </a:solidFill>
                <a:ea typeface="ＭＳ Ｐゴシック" charset="0"/>
                <a:cs typeface="+mn-cs"/>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38" tIns="45718" rIns="91438" bIns="45718" numCol="1" anchor="t" anchorCtr="0" compatLnSpc="1">
            <a:prstTxWarp prst="textNoShape">
              <a:avLst/>
            </a:prstTxWarp>
          </a:bodyPr>
          <a:lstStyle>
            <a:lvl1pPr algn="ctr">
              <a:defRPr sz="1400">
                <a:solidFill>
                  <a:srgbClr val="000000"/>
                </a:solidFill>
                <a:ea typeface="ＭＳ Ｐゴシック" charset="0"/>
                <a:cs typeface="+mn-cs"/>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vert="horz" wrap="square" lIns="91438" tIns="45718" rIns="91438" bIns="45718" numCol="1" anchor="t" anchorCtr="0" compatLnSpc="1">
            <a:prstTxWarp prst="textNoShape">
              <a:avLst/>
            </a:prstTxWarp>
          </a:bodyPr>
          <a:lstStyle>
            <a:lvl1pPr algn="r">
              <a:defRPr sz="1400">
                <a:solidFill>
                  <a:srgbClr val="000000"/>
                </a:solidFill>
              </a:defRPr>
            </a:lvl1pPr>
          </a:lstStyle>
          <a:p>
            <a:pPr>
              <a:defRPr/>
            </a:pPr>
            <a:fld id="{729D1C63-78CC-C34F-A50F-03DAAAE763A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191" algn="ctr" rtl="0" fontAlgn="base">
        <a:spcBef>
          <a:spcPct val="0"/>
        </a:spcBef>
        <a:spcAft>
          <a:spcPct val="0"/>
        </a:spcAft>
        <a:defRPr sz="4400">
          <a:solidFill>
            <a:schemeClr val="tx2"/>
          </a:solidFill>
          <a:latin typeface="Arial" charset="0"/>
          <a:ea typeface="ＭＳ Ｐゴシック" charset="0"/>
        </a:defRPr>
      </a:lvl6pPr>
      <a:lvl7pPr marL="914382" algn="ctr" rtl="0" fontAlgn="base">
        <a:spcBef>
          <a:spcPct val="0"/>
        </a:spcBef>
        <a:spcAft>
          <a:spcPct val="0"/>
        </a:spcAft>
        <a:defRPr sz="4400">
          <a:solidFill>
            <a:schemeClr val="tx2"/>
          </a:solidFill>
          <a:latin typeface="Arial" charset="0"/>
          <a:ea typeface="ＭＳ Ｐゴシック" charset="0"/>
        </a:defRPr>
      </a:lvl7pPr>
      <a:lvl8pPr marL="1371573" algn="ctr" rtl="0" fontAlgn="base">
        <a:spcBef>
          <a:spcPct val="0"/>
        </a:spcBef>
        <a:spcAft>
          <a:spcPct val="0"/>
        </a:spcAft>
        <a:defRPr sz="4400">
          <a:solidFill>
            <a:schemeClr val="tx2"/>
          </a:solidFill>
          <a:latin typeface="Arial" charset="0"/>
          <a:ea typeface="ＭＳ Ｐゴシック" charset="0"/>
        </a:defRPr>
      </a:lvl8pPr>
      <a:lvl9pPr marL="1828764" algn="ctr" rtl="0" fontAlgn="base">
        <a:spcBef>
          <a:spcPct val="0"/>
        </a:spcBef>
        <a:spcAft>
          <a:spcPct val="0"/>
        </a:spcAft>
        <a:defRPr sz="4400">
          <a:solidFill>
            <a:schemeClr val="tx2"/>
          </a:solidFill>
          <a:latin typeface="Arial" charset="0"/>
          <a:ea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4550" indent="-228595" algn="l" rtl="0" fontAlgn="base">
        <a:spcBef>
          <a:spcPct val="20000"/>
        </a:spcBef>
        <a:spcAft>
          <a:spcPct val="0"/>
        </a:spcAft>
        <a:buChar char="»"/>
        <a:defRPr sz="2000">
          <a:solidFill>
            <a:schemeClr val="tx1"/>
          </a:solidFill>
          <a:latin typeface="+mn-lt"/>
          <a:ea typeface="+mn-ea"/>
        </a:defRPr>
      </a:lvl6pPr>
      <a:lvl7pPr marL="2971741" indent="-228595" algn="l" rtl="0" fontAlgn="base">
        <a:spcBef>
          <a:spcPct val="20000"/>
        </a:spcBef>
        <a:spcAft>
          <a:spcPct val="0"/>
        </a:spcAft>
        <a:buChar char="»"/>
        <a:defRPr sz="2000">
          <a:solidFill>
            <a:schemeClr val="tx1"/>
          </a:solidFill>
          <a:latin typeface="+mn-lt"/>
          <a:ea typeface="+mn-ea"/>
        </a:defRPr>
      </a:lvl7pPr>
      <a:lvl8pPr marL="3428932" indent="-228595" algn="l" rtl="0" fontAlgn="base">
        <a:spcBef>
          <a:spcPct val="20000"/>
        </a:spcBef>
        <a:spcAft>
          <a:spcPct val="0"/>
        </a:spcAft>
        <a:buChar char="»"/>
        <a:defRPr sz="2000">
          <a:solidFill>
            <a:schemeClr val="tx1"/>
          </a:solidFill>
          <a:latin typeface="+mn-lt"/>
          <a:ea typeface="+mn-ea"/>
        </a:defRPr>
      </a:lvl8pPr>
      <a:lvl9pPr marL="3886122" indent="-228595"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91" rtl="0" eaLnBrk="1" latinLnBrk="0" hangingPunct="1">
        <a:defRPr sz="1800" kern="1200">
          <a:solidFill>
            <a:schemeClr val="tx1"/>
          </a:solidFill>
          <a:latin typeface="+mn-lt"/>
          <a:ea typeface="+mn-ea"/>
          <a:cs typeface="+mn-cs"/>
        </a:defRPr>
      </a:lvl1pPr>
      <a:lvl2pPr marL="457191" algn="l" defTabSz="457191" rtl="0" eaLnBrk="1" latinLnBrk="0" hangingPunct="1">
        <a:defRPr sz="1800" kern="1200">
          <a:solidFill>
            <a:schemeClr val="tx1"/>
          </a:solidFill>
          <a:latin typeface="+mn-lt"/>
          <a:ea typeface="+mn-ea"/>
          <a:cs typeface="+mn-cs"/>
        </a:defRPr>
      </a:lvl2pPr>
      <a:lvl3pPr marL="914382" algn="l" defTabSz="457191" rtl="0" eaLnBrk="1" latinLnBrk="0" hangingPunct="1">
        <a:defRPr sz="1800" kern="1200">
          <a:solidFill>
            <a:schemeClr val="tx1"/>
          </a:solidFill>
          <a:latin typeface="+mn-lt"/>
          <a:ea typeface="+mn-ea"/>
          <a:cs typeface="+mn-cs"/>
        </a:defRPr>
      </a:lvl3pPr>
      <a:lvl4pPr marL="1371573" algn="l" defTabSz="457191" rtl="0" eaLnBrk="1" latinLnBrk="0" hangingPunct="1">
        <a:defRPr sz="1800" kern="1200">
          <a:solidFill>
            <a:schemeClr val="tx1"/>
          </a:solidFill>
          <a:latin typeface="+mn-lt"/>
          <a:ea typeface="+mn-ea"/>
          <a:cs typeface="+mn-cs"/>
        </a:defRPr>
      </a:lvl4pPr>
      <a:lvl5pPr marL="1828764" algn="l" defTabSz="457191" rtl="0" eaLnBrk="1" latinLnBrk="0" hangingPunct="1">
        <a:defRPr sz="1800" kern="1200">
          <a:solidFill>
            <a:schemeClr val="tx1"/>
          </a:solidFill>
          <a:latin typeface="+mn-lt"/>
          <a:ea typeface="+mn-ea"/>
          <a:cs typeface="+mn-cs"/>
        </a:defRPr>
      </a:lvl5pPr>
      <a:lvl6pPr marL="2285955" algn="l" defTabSz="457191" rtl="0" eaLnBrk="1" latinLnBrk="0" hangingPunct="1">
        <a:defRPr sz="1800" kern="1200">
          <a:solidFill>
            <a:schemeClr val="tx1"/>
          </a:solidFill>
          <a:latin typeface="+mn-lt"/>
          <a:ea typeface="+mn-ea"/>
          <a:cs typeface="+mn-cs"/>
        </a:defRPr>
      </a:lvl6pPr>
      <a:lvl7pPr marL="2743146" algn="l" defTabSz="457191" rtl="0" eaLnBrk="1" latinLnBrk="0" hangingPunct="1">
        <a:defRPr sz="1800" kern="1200">
          <a:solidFill>
            <a:schemeClr val="tx1"/>
          </a:solidFill>
          <a:latin typeface="+mn-lt"/>
          <a:ea typeface="+mn-ea"/>
          <a:cs typeface="+mn-cs"/>
        </a:defRPr>
      </a:lvl7pPr>
      <a:lvl8pPr marL="3200336" algn="l" defTabSz="457191" rtl="0" eaLnBrk="1" latinLnBrk="0" hangingPunct="1">
        <a:defRPr sz="1800" kern="1200">
          <a:solidFill>
            <a:schemeClr val="tx1"/>
          </a:solidFill>
          <a:latin typeface="+mn-lt"/>
          <a:ea typeface="+mn-ea"/>
          <a:cs typeface="+mn-cs"/>
        </a:defRPr>
      </a:lvl8pPr>
      <a:lvl9pPr marL="3657526" algn="l" defTabSz="4571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8" tIns="45718" rIns="91438" bIns="45718"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a:defRPr sz="1400">
                <a:ea typeface="+mn-ea"/>
                <a:cs typeface="+mn-cs"/>
              </a:defRPr>
            </a:lvl1pPr>
          </a:lstStyle>
          <a:p>
            <a:pPr>
              <a:defRPr/>
            </a:pPr>
            <a:endParaRPr lang="pl-P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algn="ctr">
              <a:defRPr sz="1400">
                <a:ea typeface="+mn-ea"/>
                <a:cs typeface="+mn-cs"/>
              </a:defRPr>
            </a:lvl1pPr>
          </a:lstStyle>
          <a:p>
            <a:pPr>
              <a:defRPr/>
            </a:pPr>
            <a:endParaRPr lang="pl-P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algn="r">
              <a:defRPr sz="1400"/>
            </a:lvl1pPr>
          </a:lstStyle>
          <a:p>
            <a:pPr>
              <a:defRPr/>
            </a:pPr>
            <a:fld id="{48DDC3E9-1A93-8742-AB40-3B2FD8A3023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52021432"/>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191" algn="ctr" rtl="0" fontAlgn="base">
        <a:spcBef>
          <a:spcPct val="0"/>
        </a:spcBef>
        <a:spcAft>
          <a:spcPct val="0"/>
        </a:spcAft>
        <a:defRPr sz="4400">
          <a:solidFill>
            <a:schemeClr val="tx2"/>
          </a:solidFill>
          <a:latin typeface="Arial" charset="0"/>
        </a:defRPr>
      </a:lvl6pPr>
      <a:lvl7pPr marL="914382" algn="ctr" rtl="0" fontAlgn="base">
        <a:spcBef>
          <a:spcPct val="0"/>
        </a:spcBef>
        <a:spcAft>
          <a:spcPct val="0"/>
        </a:spcAft>
        <a:defRPr sz="4400">
          <a:solidFill>
            <a:schemeClr val="tx2"/>
          </a:solidFill>
          <a:latin typeface="Arial" charset="0"/>
        </a:defRPr>
      </a:lvl7pPr>
      <a:lvl8pPr marL="1371573" algn="ctr" rtl="0" fontAlgn="base">
        <a:spcBef>
          <a:spcPct val="0"/>
        </a:spcBef>
        <a:spcAft>
          <a:spcPct val="0"/>
        </a:spcAft>
        <a:defRPr sz="4400">
          <a:solidFill>
            <a:schemeClr val="tx2"/>
          </a:solidFill>
          <a:latin typeface="Arial" charset="0"/>
        </a:defRPr>
      </a:lvl8pPr>
      <a:lvl9pPr marL="1828764"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0"/>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0"/>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0"/>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0"/>
        </a:defRPr>
      </a:lvl5pPr>
      <a:lvl6pPr marL="2514550" indent="-228595" algn="l" rtl="0" fontAlgn="base">
        <a:spcBef>
          <a:spcPct val="20000"/>
        </a:spcBef>
        <a:spcAft>
          <a:spcPct val="0"/>
        </a:spcAft>
        <a:buChar char="»"/>
        <a:defRPr sz="2000">
          <a:solidFill>
            <a:schemeClr val="tx1"/>
          </a:solidFill>
          <a:latin typeface="+mn-lt"/>
        </a:defRPr>
      </a:lvl6pPr>
      <a:lvl7pPr marL="2971741" indent="-228595" algn="l" rtl="0" fontAlgn="base">
        <a:spcBef>
          <a:spcPct val="20000"/>
        </a:spcBef>
        <a:spcAft>
          <a:spcPct val="0"/>
        </a:spcAft>
        <a:buChar char="»"/>
        <a:defRPr sz="2000">
          <a:solidFill>
            <a:schemeClr val="tx1"/>
          </a:solidFill>
          <a:latin typeface="+mn-lt"/>
        </a:defRPr>
      </a:lvl7pPr>
      <a:lvl8pPr marL="3428932" indent="-228595" algn="l" rtl="0" fontAlgn="base">
        <a:spcBef>
          <a:spcPct val="20000"/>
        </a:spcBef>
        <a:spcAft>
          <a:spcPct val="0"/>
        </a:spcAft>
        <a:buChar char="»"/>
        <a:defRPr sz="2000">
          <a:solidFill>
            <a:schemeClr val="tx1"/>
          </a:solidFill>
          <a:latin typeface="+mn-lt"/>
        </a:defRPr>
      </a:lvl8pPr>
      <a:lvl9pPr marL="3886122" indent="-228595"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 wzorca tytułu</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DE52B26C-2521-446B-86A1-19DBD77617A4}" type="slidenum">
              <a:rPr lang="pl-PL" altLang="en-US">
                <a:ea typeface="ＭＳ Ｐゴシック" pitchFamily="34" charset="-128"/>
                <a:cs typeface=""/>
              </a:rPr>
              <a:pPr>
                <a:defRPr/>
              </a:pPr>
              <a:t>‹#›</a:t>
            </a:fld>
            <a:endParaRPr lang="pl-PL" altLang="en-US">
              <a:ea typeface="ＭＳ Ｐゴシック" pitchFamily="34" charset="-128"/>
              <a:cs typeface=""/>
            </a:endParaRPr>
          </a:p>
        </p:txBody>
      </p:sp>
    </p:spTree>
    <p:extLst>
      <p:ext uri="{BB962C8B-B14F-4D97-AF65-F5344CB8AC3E}">
        <p14:creationId xmlns:p14="http://schemas.microsoft.com/office/powerpoint/2010/main" val="393231086"/>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 wzorca tytułu</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DE52B26C-2521-446B-86A1-19DBD77617A4}" type="slidenum">
              <a:rPr lang="pl-PL" altLang="en-US">
                <a:ea typeface="ＭＳ Ｐゴシック" pitchFamily="34" charset="-128"/>
              </a:rPr>
              <a:pPr>
                <a:defRPr/>
              </a:pPr>
              <a:t>‹#›</a:t>
            </a:fld>
            <a:endParaRPr lang="pl-PL" altLang="en-US">
              <a:ea typeface="ＭＳ Ｐゴシック" pitchFamily="34" charset="-128"/>
            </a:endParaRPr>
          </a:p>
        </p:txBody>
      </p:sp>
    </p:spTree>
    <p:extLst>
      <p:ext uri="{BB962C8B-B14F-4D97-AF65-F5344CB8AC3E}">
        <p14:creationId xmlns:p14="http://schemas.microsoft.com/office/powerpoint/2010/main" val="976808813"/>
      </p:ext>
    </p:extLst>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8" tIns="45718" rIns="91438" bIns="45718" numCol="1" anchor="ctr" anchorCtr="0" compatLnSpc="1">
            <a:prstTxWarp prst="textNoShape">
              <a:avLst/>
            </a:prstTxWarp>
          </a:bodyPr>
          <a:lstStyle/>
          <a:p>
            <a:pPr lvl="0"/>
            <a:r>
              <a:rPr lang="pl-PL" altLang="en-US"/>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8" tIns="45718" rIns="91438" bIns="45718" numCol="1" anchor="t" anchorCtr="0" compatLnSpc="1">
            <a:prstTxWarp prst="textNoShape">
              <a:avLst/>
            </a:prstTxWarp>
          </a:bodyPr>
          <a:lstStyle/>
          <a:p>
            <a:pPr lvl="0"/>
            <a:r>
              <a:rPr lang="pl-PL" altLang="en-US"/>
              <a:t>Kliknij, aby edytować style wzorca tekstu</a:t>
            </a:r>
          </a:p>
          <a:p>
            <a:pPr lvl="1"/>
            <a:r>
              <a:rPr lang="pl-PL" altLang="en-US"/>
              <a:t>Drugi poziom</a:t>
            </a:r>
          </a:p>
          <a:p>
            <a:pPr lvl="2"/>
            <a:r>
              <a:rPr lang="pl-PL" altLang="en-US"/>
              <a:t>Trzeci poziom</a:t>
            </a:r>
          </a:p>
          <a:p>
            <a:pPr lvl="3"/>
            <a:r>
              <a:rPr lang="pl-PL" altLang="en-US"/>
              <a:t>Czwarty poziom</a:t>
            </a:r>
          </a:p>
          <a:p>
            <a:pPr lvl="4"/>
            <a:r>
              <a:rPr lang="pl-PL" altLang="en-US"/>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eaLnBrk="1" hangingPunct="1">
              <a:defRPr sz="1400">
                <a:ea typeface="+mn-ea"/>
                <a:cs typeface="+mn-cs"/>
              </a:defRPr>
            </a:lvl1pPr>
          </a:lstStyle>
          <a:p>
            <a:pPr>
              <a:defRPr/>
            </a:pPr>
            <a:endParaRPr lang="pl-P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algn="ctr" eaLnBrk="1" hangingPunct="1">
              <a:defRPr sz="1400">
                <a:ea typeface="+mn-ea"/>
                <a:cs typeface="+mn-cs"/>
              </a:defRPr>
            </a:lvl1pPr>
          </a:lstStyle>
          <a:p>
            <a:pPr>
              <a:defRPr/>
            </a:pPr>
            <a:endParaRPr lang="pl-P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8" tIns="45718" rIns="91438" bIns="45718" numCol="1" anchor="t" anchorCtr="0" compatLnSpc="1">
            <a:prstTxWarp prst="textNoShape">
              <a:avLst/>
            </a:prstTxWarp>
          </a:bodyPr>
          <a:lstStyle>
            <a:lvl1pPr algn="r" eaLnBrk="1" hangingPunct="1">
              <a:defRPr sz="1400" smtClean="0"/>
            </a:lvl1pPr>
          </a:lstStyle>
          <a:p>
            <a:pPr>
              <a:defRPr/>
            </a:pPr>
            <a:fld id="{6B6914C7-1CCF-9743-857E-49E536E1A4F7}" type="slidenum">
              <a:rPr lang="pl-PL" altLang="en-US">
                <a:solidFill>
                  <a:srgbClr val="000000"/>
                </a:solidFill>
                <a:ea typeface="ＭＳ Ｐゴシック" charset="-128"/>
                <a:cs typeface=""/>
              </a:rPr>
              <a:pPr>
                <a:defRPr/>
              </a:pPr>
              <a:t>‹#›</a:t>
            </a:fld>
            <a:endParaRPr lang="pl-PL" altLang="en-US">
              <a:solidFill>
                <a:srgbClr val="000000"/>
              </a:solidFill>
              <a:ea typeface="ＭＳ Ｐゴシック" charset="-128"/>
              <a:cs typeface=""/>
            </a:endParaRPr>
          </a:p>
        </p:txBody>
      </p:sp>
    </p:spTree>
    <p:extLst>
      <p:ext uri="{BB962C8B-B14F-4D97-AF65-F5344CB8AC3E}">
        <p14:creationId xmlns:p14="http://schemas.microsoft.com/office/powerpoint/2010/main" val="1245425158"/>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191" algn="ctr" rtl="0" fontAlgn="base">
        <a:spcBef>
          <a:spcPct val="0"/>
        </a:spcBef>
        <a:spcAft>
          <a:spcPct val="0"/>
        </a:spcAft>
        <a:defRPr sz="4400">
          <a:solidFill>
            <a:schemeClr val="tx2"/>
          </a:solidFill>
          <a:latin typeface="Arial" charset="0"/>
        </a:defRPr>
      </a:lvl6pPr>
      <a:lvl7pPr marL="914382" algn="ctr" rtl="0" fontAlgn="base">
        <a:spcBef>
          <a:spcPct val="0"/>
        </a:spcBef>
        <a:spcAft>
          <a:spcPct val="0"/>
        </a:spcAft>
        <a:defRPr sz="4400">
          <a:solidFill>
            <a:schemeClr val="tx2"/>
          </a:solidFill>
          <a:latin typeface="Arial" charset="0"/>
        </a:defRPr>
      </a:lvl7pPr>
      <a:lvl8pPr marL="1371573" algn="ctr" rtl="0" fontAlgn="base">
        <a:spcBef>
          <a:spcPct val="0"/>
        </a:spcBef>
        <a:spcAft>
          <a:spcPct val="0"/>
        </a:spcAft>
        <a:defRPr sz="4400">
          <a:solidFill>
            <a:schemeClr val="tx2"/>
          </a:solidFill>
          <a:latin typeface="Arial" charset="0"/>
        </a:defRPr>
      </a:lvl8pPr>
      <a:lvl9pPr marL="1828764"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0"/>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0"/>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0"/>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0"/>
        </a:defRPr>
      </a:lvl5pPr>
      <a:lvl6pPr marL="2514550" indent="-228595" algn="l" rtl="0" fontAlgn="base">
        <a:spcBef>
          <a:spcPct val="20000"/>
        </a:spcBef>
        <a:spcAft>
          <a:spcPct val="0"/>
        </a:spcAft>
        <a:buChar char="»"/>
        <a:defRPr sz="2000">
          <a:solidFill>
            <a:schemeClr val="tx1"/>
          </a:solidFill>
          <a:latin typeface="+mn-lt"/>
        </a:defRPr>
      </a:lvl6pPr>
      <a:lvl7pPr marL="2971741" indent="-228595" algn="l" rtl="0" fontAlgn="base">
        <a:spcBef>
          <a:spcPct val="20000"/>
        </a:spcBef>
        <a:spcAft>
          <a:spcPct val="0"/>
        </a:spcAft>
        <a:buChar char="»"/>
        <a:defRPr sz="2000">
          <a:solidFill>
            <a:schemeClr val="tx1"/>
          </a:solidFill>
          <a:latin typeface="+mn-lt"/>
        </a:defRPr>
      </a:lvl7pPr>
      <a:lvl8pPr marL="3428932" indent="-228595" algn="l" rtl="0" fontAlgn="base">
        <a:spcBef>
          <a:spcPct val="20000"/>
        </a:spcBef>
        <a:spcAft>
          <a:spcPct val="0"/>
        </a:spcAft>
        <a:buChar char="»"/>
        <a:defRPr sz="2000">
          <a:solidFill>
            <a:schemeClr val="tx1"/>
          </a:solidFill>
          <a:latin typeface="+mn-lt"/>
        </a:defRPr>
      </a:lvl8pPr>
      <a:lvl9pPr marL="3886122" indent="-228595"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 wzorca tytułu</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DE52B26C-2521-446B-86A1-19DBD77617A4}" type="slidenum">
              <a:rPr lang="pl-PL" altLang="en-US">
                <a:ea typeface="ＭＳ Ｐゴシック" pitchFamily="34" charset="-128"/>
                <a:cs typeface=""/>
              </a:rPr>
              <a:pPr>
                <a:defRPr/>
              </a:pPr>
              <a:t>‹#›</a:t>
            </a:fld>
            <a:endParaRPr lang="pl-PL" altLang="en-US">
              <a:ea typeface="ＭＳ Ｐゴシック" pitchFamily="34" charset="-128"/>
              <a:cs typeface=""/>
            </a:endParaRPr>
          </a:p>
        </p:txBody>
      </p:sp>
    </p:spTree>
    <p:extLst>
      <p:ext uri="{BB962C8B-B14F-4D97-AF65-F5344CB8AC3E}">
        <p14:creationId xmlns:p14="http://schemas.microsoft.com/office/powerpoint/2010/main" val="682422808"/>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143000" y="381000"/>
            <a:ext cx="762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1219200" y="1524000"/>
            <a:ext cx="746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9" tIns="45719" rIns="91439"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eaLnBrk="0" hangingPunct="0">
              <a:defRPr sz="1400">
                <a:solidFill>
                  <a:srgbClr val="000000"/>
                </a:solidFill>
                <a:latin typeface="Arial" pitchFamily="-1" charset="0"/>
                <a:ea typeface="ＭＳ Ｐゴシック"/>
                <a:cs typeface="ＭＳ Ｐゴシック"/>
              </a:defRPr>
            </a:lvl1pPr>
          </a:lstStyle>
          <a:p>
            <a:pPr>
              <a:defRPr/>
            </a:pPr>
            <a:endParaRPr lang="en-US"/>
          </a:p>
        </p:txBody>
      </p:sp>
      <p:sp>
        <p:nvSpPr>
          <p:cNvPr id="1029" name="Rectangle 5"/>
          <p:cNvSpPr>
            <a:spLocks noGrp="1" noChangeArrowheads="1"/>
          </p:cNvSpPr>
          <p:nvPr>
            <p:ph type="ftr" sz="quarter" idx="3"/>
          </p:nvPr>
        </p:nvSpPr>
        <p:spPr bwMode="auto">
          <a:xfrm>
            <a:off x="3429000" y="6248400"/>
            <a:ext cx="28956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ctr" eaLnBrk="0" hangingPunct="0">
              <a:defRPr sz="1400">
                <a:solidFill>
                  <a:srgbClr val="000000"/>
                </a:solidFill>
                <a:latin typeface="Arial" pitchFamily="-1" charset="0"/>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lvl1pPr algn="r" eaLnBrk="0" hangingPunct="0">
              <a:defRPr sz="1400">
                <a:solidFill>
                  <a:srgbClr val="000000"/>
                </a:solidFill>
              </a:defRPr>
            </a:lvl1pPr>
          </a:lstStyle>
          <a:p>
            <a:fld id="{D5B870EC-7DAE-6248-B1DB-E0176CBB5710}" type="slidenum">
              <a:rPr lang="en-US" altLang="en-US" smtClean="0">
                <a:ea typeface="ＭＳ Ｐゴシック" charset="-128"/>
                <a:cs typeface="ＭＳ Ｐゴシック"/>
              </a:rPr>
              <a:pPr/>
              <a:t>‹#›</a:t>
            </a:fld>
            <a:endParaRPr lang="en-US" altLang="en-US" smtClean="0">
              <a:ea typeface="ＭＳ Ｐゴシック" charset="-128"/>
              <a:cs typeface="ＭＳ Ｐゴシック"/>
            </a:endParaRPr>
          </a:p>
        </p:txBody>
      </p:sp>
    </p:spTree>
    <p:extLst>
      <p:ext uri="{BB962C8B-B14F-4D97-AF65-F5344CB8AC3E}">
        <p14:creationId xmlns:p14="http://schemas.microsoft.com/office/powerpoint/2010/main" val="1564858982"/>
      </p:ext>
    </p:extLst>
  </p:cSld>
  <p:clrMap bg1="lt1" tx1="dk1" bg2="lt2" tx2="dk2" accent1="accent1" accent2="accent2" accent3="accent3" accent4="accent4" accent5="accent5" accent6="accent6" hlink="hlink" folHlink="folHlink"/>
  <p:sldLayoutIdLst>
    <p:sldLayoutId id="2147484670" r:id="rId1"/>
  </p:sldLayoutIdLst>
  <p:txStyles>
    <p:titleStyle>
      <a:lvl1pPr algn="l" rtl="0" eaLnBrk="0" fontAlgn="base" hangingPunct="0">
        <a:spcBef>
          <a:spcPct val="0"/>
        </a:spcBef>
        <a:spcAft>
          <a:spcPct val="0"/>
        </a:spcAft>
        <a:defRPr sz="2800" b="1">
          <a:solidFill>
            <a:srgbClr val="464646"/>
          </a:solidFill>
          <a:latin typeface="+mj-lt"/>
          <a:ea typeface="+mj-ea"/>
          <a:cs typeface="+mj-cs"/>
        </a:defRPr>
      </a:lvl1pPr>
      <a:lvl2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5pPr>
      <a:lvl6pPr marL="457196"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6pPr>
      <a:lvl7pPr marL="914391"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7pPr>
      <a:lvl8pPr marL="1371587"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8pPr>
      <a:lvl9pPr marL="1828782" algn="l" rtl="0" fontAlgn="base">
        <a:spcBef>
          <a:spcPct val="0"/>
        </a:spcBef>
        <a:spcAft>
          <a:spcPct val="0"/>
        </a:spcAft>
        <a:defRPr sz="2800" b="1">
          <a:solidFill>
            <a:srgbClr val="464646"/>
          </a:solidFill>
          <a:latin typeface="Arial" pitchFamily="-65" charset="0"/>
          <a:ea typeface="ＭＳ Ｐゴシック" pitchFamily="-65" charset="-128"/>
          <a:cs typeface="ＭＳ Ｐゴシック" pitchFamily="-65" charset="-128"/>
        </a:defRPr>
      </a:lvl9pPr>
    </p:titleStyle>
    <p:bodyStyle>
      <a:lvl1pPr marL="341313" indent="-341313" algn="l" rtl="0" eaLnBrk="0" fontAlgn="base" hangingPunct="0">
        <a:spcBef>
          <a:spcPct val="20000"/>
        </a:spcBef>
        <a:spcAft>
          <a:spcPct val="0"/>
        </a:spcAft>
        <a:buChar char="•"/>
        <a:defRPr sz="2800">
          <a:solidFill>
            <a:srgbClr val="464646"/>
          </a:solidFill>
          <a:latin typeface="+mn-lt"/>
          <a:ea typeface="+mn-ea"/>
          <a:cs typeface="+mn-cs"/>
        </a:defRPr>
      </a:lvl1pPr>
      <a:lvl2pPr marL="741363" indent="-284163" algn="l" rtl="0" eaLnBrk="0" fontAlgn="base" hangingPunct="0">
        <a:spcBef>
          <a:spcPct val="20000"/>
        </a:spcBef>
        <a:spcAft>
          <a:spcPct val="0"/>
        </a:spcAft>
        <a:buChar char="–"/>
        <a:defRPr sz="2400">
          <a:solidFill>
            <a:srgbClr val="464646"/>
          </a:solidFill>
          <a:latin typeface="+mn-lt"/>
          <a:ea typeface="+mn-ea"/>
        </a:defRPr>
      </a:lvl2pPr>
      <a:lvl3pPr marL="1141413" indent="-227013" algn="l" rtl="0" eaLnBrk="0" fontAlgn="base" hangingPunct="0">
        <a:spcBef>
          <a:spcPct val="20000"/>
        </a:spcBef>
        <a:spcAft>
          <a:spcPct val="0"/>
        </a:spcAft>
        <a:buChar char="•"/>
        <a:defRPr sz="2000">
          <a:solidFill>
            <a:srgbClr val="464646"/>
          </a:solidFill>
          <a:latin typeface="+mn-lt"/>
          <a:ea typeface="+mn-ea"/>
        </a:defRPr>
      </a:lvl3pPr>
      <a:lvl4pPr marL="1598613" indent="-227013" algn="l" rtl="0" eaLnBrk="0" fontAlgn="base" hangingPunct="0">
        <a:spcBef>
          <a:spcPct val="20000"/>
        </a:spcBef>
        <a:spcAft>
          <a:spcPct val="0"/>
        </a:spcAft>
        <a:buChar char="–"/>
        <a:defRPr>
          <a:solidFill>
            <a:srgbClr val="464646"/>
          </a:solidFill>
          <a:latin typeface="+mn-lt"/>
          <a:ea typeface="+mn-ea"/>
        </a:defRPr>
      </a:lvl4pPr>
      <a:lvl5pPr marL="2055813" indent="-227013" algn="l" rtl="0" eaLnBrk="0" fontAlgn="base" hangingPunct="0">
        <a:spcBef>
          <a:spcPct val="20000"/>
        </a:spcBef>
        <a:spcAft>
          <a:spcPct val="0"/>
        </a:spcAft>
        <a:buChar char="»"/>
        <a:defRPr>
          <a:solidFill>
            <a:srgbClr val="464646"/>
          </a:solidFill>
          <a:latin typeface="+mn-lt"/>
          <a:ea typeface="+mn-ea"/>
        </a:defRPr>
      </a:lvl5pPr>
      <a:lvl6pPr marL="2514575" indent="-228597" algn="l" rtl="0" fontAlgn="base">
        <a:spcBef>
          <a:spcPct val="20000"/>
        </a:spcBef>
        <a:spcAft>
          <a:spcPct val="0"/>
        </a:spcAft>
        <a:buChar char="»"/>
        <a:defRPr sz="1600">
          <a:solidFill>
            <a:srgbClr val="464646"/>
          </a:solidFill>
          <a:latin typeface="+mn-lt"/>
          <a:ea typeface="+mn-ea"/>
        </a:defRPr>
      </a:lvl6pPr>
      <a:lvl7pPr marL="2971770" indent="-228597" algn="l" rtl="0" fontAlgn="base">
        <a:spcBef>
          <a:spcPct val="20000"/>
        </a:spcBef>
        <a:spcAft>
          <a:spcPct val="0"/>
        </a:spcAft>
        <a:buChar char="»"/>
        <a:defRPr sz="1600">
          <a:solidFill>
            <a:srgbClr val="464646"/>
          </a:solidFill>
          <a:latin typeface="+mn-lt"/>
          <a:ea typeface="+mn-ea"/>
        </a:defRPr>
      </a:lvl7pPr>
      <a:lvl8pPr marL="3428966" indent="-228597" algn="l" rtl="0" fontAlgn="base">
        <a:spcBef>
          <a:spcPct val="20000"/>
        </a:spcBef>
        <a:spcAft>
          <a:spcPct val="0"/>
        </a:spcAft>
        <a:buChar char="»"/>
        <a:defRPr sz="1600">
          <a:solidFill>
            <a:srgbClr val="464646"/>
          </a:solidFill>
          <a:latin typeface="+mn-lt"/>
          <a:ea typeface="+mn-ea"/>
        </a:defRPr>
      </a:lvl8pPr>
      <a:lvl9pPr marL="3886161" indent="-228597" algn="l" rtl="0" fontAlgn="base">
        <a:spcBef>
          <a:spcPct val="20000"/>
        </a:spcBef>
        <a:spcAft>
          <a:spcPct val="0"/>
        </a:spcAft>
        <a:buChar char="»"/>
        <a:defRPr sz="1600">
          <a:solidFill>
            <a:srgbClr val="464646"/>
          </a:solidFill>
          <a:latin typeface="+mn-lt"/>
          <a:ea typeface="+mn-ea"/>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l-PL" altLang="en-US"/>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l-PL" altLang="en-US"/>
              <a:t>Kliknij, aby edytować style wzorca tekstu</a:t>
            </a:r>
          </a:p>
          <a:p>
            <a:pPr lvl="1"/>
            <a:r>
              <a:rPr lang="pl-PL" altLang="en-US"/>
              <a:t>Drugi poziom</a:t>
            </a:r>
          </a:p>
          <a:p>
            <a:pPr lvl="2"/>
            <a:r>
              <a:rPr lang="pl-PL" altLang="en-US"/>
              <a:t>Trzeci poziom</a:t>
            </a:r>
          </a:p>
          <a:p>
            <a:pPr lvl="3"/>
            <a:r>
              <a:rPr lang="pl-PL" altLang="en-US"/>
              <a:t>Czwarty poziom</a:t>
            </a:r>
          </a:p>
          <a:p>
            <a:pPr lvl="4"/>
            <a:r>
              <a:rPr lang="pl-PL" altLang="en-US"/>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pl-P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pl-P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CD079EB7-0CC3-5B45-844E-63DCC95D7D50}" type="slidenum">
              <a:rPr lang="pl-PL" altLang="en-US">
                <a:solidFill>
                  <a:srgbClr val="000000"/>
                </a:solidFill>
                <a:ea typeface="ＭＳ Ｐゴシック" charset="-128"/>
                <a:cs typeface=""/>
              </a:rPr>
              <a:pPr>
                <a:defRPr/>
              </a:pPr>
              <a:t>‹#›</a:t>
            </a:fld>
            <a:endParaRPr lang="pl-PL" altLang="en-US">
              <a:solidFill>
                <a:srgbClr val="000000"/>
              </a:solidFill>
              <a:ea typeface="ＭＳ Ｐゴシック" charset="-128"/>
              <a:cs typeface=""/>
            </a:endParaRPr>
          </a:p>
        </p:txBody>
      </p:sp>
    </p:spTree>
    <p:extLst>
      <p:ext uri="{BB962C8B-B14F-4D97-AF65-F5344CB8AC3E}">
        <p14:creationId xmlns:p14="http://schemas.microsoft.com/office/powerpoint/2010/main" val="218232199"/>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Lst>
  <p:transition spd="med">
    <p:strips dir="ld"/>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0.png"/><Relationship Id="rId5" Type="http://schemas.openxmlformats.org/officeDocument/2006/relationships/image" Target="../media/image8.emf"/><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1.png"/><Relationship Id="rId5" Type="http://schemas.openxmlformats.org/officeDocument/2006/relationships/image" Target="../media/image8.emf"/><Relationship Id="rId1" Type="http://schemas.openxmlformats.org/officeDocument/2006/relationships/slideLayout" Target="../slideLayouts/slideLayout5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2.jpeg"/><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2.png"/><Relationship Id="rId5" Type="http://schemas.openxmlformats.org/officeDocument/2006/relationships/image" Target="../media/image8.emf"/><Relationship Id="rId1" Type="http://schemas.openxmlformats.org/officeDocument/2006/relationships/slideLayout" Target="../slideLayouts/slideLayout5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8.emf"/><Relationship Id="rId1" Type="http://schemas.openxmlformats.org/officeDocument/2006/relationships/slideLayout" Target="../slideLayouts/slideLayout59.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8.emf"/><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8.emf"/><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8.emf"/><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5.png"/><Relationship Id="rId5" Type="http://schemas.openxmlformats.org/officeDocument/2006/relationships/image" Target="../media/image8.emf"/><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2.jpeg"/><Relationship Id="rId3"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8.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hyperlink" Target="mailto:m.telszewski@ioccp.org" TargetMode="External"/><Relationship Id="rId7" Type="http://schemas.openxmlformats.org/officeDocument/2006/relationships/hyperlink" Target="http://www.ioccp.org" TargetMode="External"/><Relationship Id="rId8"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2.jpeg"/><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8.emf"/><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8.emf"/><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8.emf"/><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6" name="Picture 6" descr="logo"/>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9388" y="6308725"/>
            <a:ext cx="514350" cy="4587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pic>
        <p:nvPicPr>
          <p:cNvPr id="25612" name="Picture 12" descr="logo"/>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3300413" y="188913"/>
            <a:ext cx="2543175" cy="22669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sp>
        <p:nvSpPr>
          <p:cNvPr id="9" name="Rectangle 3"/>
          <p:cNvSpPr txBox="1">
            <a:spLocks noChangeArrowheads="1"/>
          </p:cNvSpPr>
          <p:nvPr/>
        </p:nvSpPr>
        <p:spPr bwMode="auto">
          <a:xfrm>
            <a:off x="1331912" y="4636596"/>
            <a:ext cx="6480175" cy="96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38" tIns="45718" rIns="91438" bIns="45718"/>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endParaRPr lang="pl-PL" i="1" dirty="0" smtClean="0">
              <a:solidFill>
                <a:srgbClr val="FFFFFF"/>
              </a:solidFill>
              <a:latin typeface="Verdana" charset="0"/>
            </a:endParaRPr>
          </a:p>
          <a:p>
            <a:pPr algn="ctr" eaLnBrk="1" hangingPunct="1">
              <a:spcBef>
                <a:spcPct val="20000"/>
              </a:spcBef>
              <a:defRPr/>
            </a:pPr>
            <a:r>
              <a:rPr lang="pl-PL" i="1" dirty="0" smtClean="0">
                <a:solidFill>
                  <a:srgbClr val="FFFFFF"/>
                </a:solidFill>
                <a:latin typeface="Verdana" charset="0"/>
              </a:rPr>
              <a:t>Maciej </a:t>
            </a:r>
            <a:r>
              <a:rPr lang="pl-PL" i="1" dirty="0" err="1" smtClean="0">
                <a:solidFill>
                  <a:srgbClr val="FFFFFF"/>
                </a:solidFill>
                <a:latin typeface="Verdana" charset="0"/>
              </a:rPr>
              <a:t>Telszewski</a:t>
            </a:r>
            <a:r>
              <a:rPr lang="pl-PL" i="1" dirty="0">
                <a:solidFill>
                  <a:srgbClr val="FFFFFF"/>
                </a:solidFill>
                <a:latin typeface="Verdana" charset="0"/>
              </a:rPr>
              <a:t> </a:t>
            </a:r>
            <a:r>
              <a:rPr lang="pl-PL" i="1" dirty="0" smtClean="0">
                <a:solidFill>
                  <a:srgbClr val="FFFFFF"/>
                </a:solidFill>
                <a:latin typeface="Verdana" charset="0"/>
              </a:rPr>
              <a:t>– IOCCP </a:t>
            </a:r>
            <a:r>
              <a:rPr lang="pl-PL" i="1" dirty="0" err="1" smtClean="0">
                <a:solidFill>
                  <a:srgbClr val="FFFFFF"/>
                </a:solidFill>
                <a:latin typeface="Verdana" charset="0"/>
              </a:rPr>
              <a:t>Director</a:t>
            </a:r>
            <a:r>
              <a:rPr lang="pl-PL" i="1" dirty="0" smtClean="0">
                <a:solidFill>
                  <a:srgbClr val="FFFFFF"/>
                </a:solidFill>
                <a:latin typeface="Verdana" charset="0"/>
              </a:rPr>
              <a:t> </a:t>
            </a:r>
            <a:endParaRPr lang="pl-PL" i="1" dirty="0" smtClean="0">
              <a:solidFill>
                <a:srgbClr val="FFFFFF"/>
              </a:solidFill>
              <a:latin typeface="Verdana" charset="0"/>
            </a:endParaRPr>
          </a:p>
        </p:txBody>
      </p:sp>
      <p:sp>
        <p:nvSpPr>
          <p:cNvPr id="10" name="Rectangle 2"/>
          <p:cNvSpPr txBox="1">
            <a:spLocks noChangeArrowheads="1"/>
          </p:cNvSpPr>
          <p:nvPr/>
        </p:nvSpPr>
        <p:spPr bwMode="auto">
          <a:xfrm>
            <a:off x="1547664" y="3272194"/>
            <a:ext cx="5832288" cy="1173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38" tIns="45718" rIns="91438" bIns="45718" anchor="b" anchorCtr="1"/>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da-DK" sz="2800" b="1" dirty="0">
                <a:solidFill>
                  <a:srgbClr val="FFFFFF"/>
                </a:solidFill>
                <a:latin typeface="Verdana" charset="0"/>
                <a:ea typeface="ＭＳ Ｐゴシック"/>
              </a:rPr>
              <a:t>    </a:t>
            </a:r>
            <a:r>
              <a:rPr lang="da-DK" sz="2800" b="1" dirty="0" smtClean="0">
                <a:solidFill>
                  <a:srgbClr val="FFFFFF"/>
                </a:solidFill>
                <a:latin typeface="Verdana" charset="0"/>
                <a:ea typeface="ＭＳ Ｐゴシック"/>
              </a:rPr>
              <a:t>GOOS </a:t>
            </a:r>
            <a:r>
              <a:rPr lang="da-DK" sz="2800" b="1" dirty="0" err="1" smtClean="0">
                <a:solidFill>
                  <a:srgbClr val="FFFFFF"/>
                </a:solidFill>
                <a:latin typeface="Verdana" charset="0"/>
                <a:ea typeface="ＭＳ Ｐゴシック"/>
              </a:rPr>
              <a:t>Biogeochemistry</a:t>
            </a:r>
            <a:endParaRPr lang="da-DK" sz="2800" b="1" dirty="0">
              <a:solidFill>
                <a:srgbClr val="FFFFFF"/>
              </a:solidFill>
              <a:latin typeface="Verdana" charset="0"/>
              <a:ea typeface="ＭＳ Ｐゴシック"/>
            </a:endParaRPr>
          </a:p>
          <a:p>
            <a:pPr>
              <a:defRPr/>
            </a:pPr>
            <a:endParaRPr lang="da-DK" sz="1000" b="1" dirty="0" smtClean="0">
              <a:solidFill>
                <a:srgbClr val="FFFFFF"/>
              </a:solidFill>
              <a:latin typeface="Verdana" charset="0"/>
              <a:ea typeface="ＭＳ Ｐゴシック"/>
            </a:endParaRPr>
          </a:p>
          <a:p>
            <a:pPr>
              <a:defRPr/>
            </a:pPr>
            <a:r>
              <a:rPr lang="da-DK" sz="2400" b="1" dirty="0" smtClean="0">
                <a:solidFill>
                  <a:srgbClr val="FFFFFF"/>
                </a:solidFill>
                <a:latin typeface="Verdana" charset="0"/>
                <a:ea typeface="ＭＳ Ｐゴシック"/>
              </a:rPr>
              <a:t>Framework for Ocean </a:t>
            </a:r>
            <a:r>
              <a:rPr lang="da-DK" sz="2400" b="1" dirty="0" err="1" smtClean="0">
                <a:solidFill>
                  <a:srgbClr val="FFFFFF"/>
                </a:solidFill>
                <a:latin typeface="Verdana" charset="0"/>
                <a:ea typeface="ＭＳ Ｐゴシック"/>
              </a:rPr>
              <a:t>Observing</a:t>
            </a:r>
            <a:endParaRPr lang="da-DK" sz="2400" b="1" dirty="0" smtClean="0">
              <a:solidFill>
                <a:srgbClr val="FFFFFF"/>
              </a:solidFill>
              <a:latin typeface="Verdana" charset="0"/>
              <a:ea typeface="ＭＳ Ｐゴシック"/>
            </a:endParaRPr>
          </a:p>
          <a:p>
            <a:pPr>
              <a:defRPr/>
            </a:pPr>
            <a:r>
              <a:rPr lang="da-DK" sz="2400" b="1" dirty="0" smtClean="0">
                <a:solidFill>
                  <a:srgbClr val="FFFFFF"/>
                </a:solidFill>
                <a:latin typeface="Verdana" charset="0"/>
                <a:ea typeface="ＭＳ Ｐゴシック"/>
              </a:rPr>
              <a:t> – Glider component</a:t>
            </a:r>
            <a:endParaRPr lang="da-DK" sz="2400" b="1" i="1" dirty="0">
              <a:solidFill>
                <a:srgbClr val="FFFFFF"/>
              </a:solidFill>
              <a:latin typeface="Verdana" charset="0"/>
              <a:ea typeface="ＭＳ Ｐゴシック"/>
            </a:endParaRPr>
          </a:p>
        </p:txBody>
      </p:sp>
      <p:sp>
        <p:nvSpPr>
          <p:cNvPr id="28678" name="Rectangle 7"/>
          <p:cNvSpPr>
            <a:spLocks noChangeArrowheads="1"/>
          </p:cNvSpPr>
          <p:nvPr/>
        </p:nvSpPr>
        <p:spPr bwMode="auto">
          <a:xfrm>
            <a:off x="1116013" y="6308725"/>
            <a:ext cx="7848600" cy="13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lstStyle/>
          <a:p>
            <a:pPr>
              <a:lnSpc>
                <a:spcPct val="120000"/>
              </a:lnSpc>
              <a:spcBef>
                <a:spcPct val="20000"/>
              </a:spcBef>
            </a:pPr>
            <a:r>
              <a:rPr lang="pl-PL" sz="900">
                <a:solidFill>
                  <a:srgbClr val="FFFFFF"/>
                </a:solidFill>
                <a:latin typeface="Verdana" charset="0"/>
              </a:rPr>
              <a:t>Institute of Oceanology of Polish Academy of Sciences, ul. Powstańców Warszawy 55, 81-712 Sopot, Poland</a:t>
            </a:r>
          </a:p>
          <a:p>
            <a:pPr>
              <a:lnSpc>
                <a:spcPct val="120000"/>
              </a:lnSpc>
              <a:spcBef>
                <a:spcPct val="20000"/>
              </a:spcBef>
            </a:pPr>
            <a:r>
              <a:rPr lang="pl-PL" sz="900">
                <a:solidFill>
                  <a:srgbClr val="FFFFFF"/>
                </a:solidFill>
                <a:latin typeface="Verdana" charset="0"/>
              </a:rPr>
              <a:t>Phone: +48 58 731 16 10 / Fax: +48 58 551 21 30, </a:t>
            </a:r>
            <a:r>
              <a:rPr lang="pl-PL" sz="900" b="1">
                <a:solidFill>
                  <a:srgbClr val="FFFFFF"/>
                </a:solidFill>
                <a:latin typeface="Verdana" charset="0"/>
              </a:rPr>
              <a:t>www.ioccp.org</a:t>
            </a:r>
          </a:p>
        </p:txBody>
      </p:sp>
      <p:pic>
        <p:nvPicPr>
          <p:cNvPr id="28679" name="Picture 1" descr="en-full-bw-reverse.png"/>
          <p:cNvPicPr>
            <a:picLocks noChangeAspect="1"/>
          </p:cNvPicPr>
          <p:nvPr/>
        </p:nvPicPr>
        <p:blipFill>
          <a:blip r:embed="rId6">
            <a:extLst>
              <a:ext uri="{28A0092B-C50C-407E-A947-70E740481C1C}">
                <a14:useLocalDpi xmlns:a14="http://schemas.microsoft.com/office/drawing/2010/main" val="0"/>
              </a:ext>
            </a:extLst>
          </a:blip>
          <a:srcRect b="34688"/>
          <a:stretch>
            <a:fillRect/>
          </a:stretch>
        </p:blipFill>
        <p:spPr bwMode="auto">
          <a:xfrm>
            <a:off x="5983289" y="1394685"/>
            <a:ext cx="2001838"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SCOR.png"/>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31912" y="1322388"/>
            <a:ext cx="1828800" cy="1080654"/>
          </a:xfrm>
          <a:prstGeom prst="rect">
            <a:avLst/>
          </a:prstGeom>
        </p:spPr>
      </p:pic>
      <p:grpSp>
        <p:nvGrpSpPr>
          <p:cNvPr id="12" name="Group 11"/>
          <p:cNvGrpSpPr>
            <a:grpSpLocks noChangeAspect="1"/>
          </p:cNvGrpSpPr>
          <p:nvPr/>
        </p:nvGrpSpPr>
        <p:grpSpPr>
          <a:xfrm>
            <a:off x="7956376" y="6249737"/>
            <a:ext cx="1076550" cy="432000"/>
            <a:chOff x="3059832" y="4725144"/>
            <a:chExt cx="2975102" cy="1193848"/>
          </a:xfrm>
        </p:grpSpPr>
        <p:pic>
          <p:nvPicPr>
            <p:cNvPr id="13" name="Picture 12" descr="GOOS logo updated 2014.pdf"/>
            <p:cNvPicPr>
              <a:picLocks noChangeAspect="1"/>
            </p:cNvPicPr>
            <p:nvPr/>
          </p:nvPicPr>
          <p:blipFill rotWithShape="1">
            <a:blip r:embed="rId8">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14"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10603544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260648"/>
            <a:ext cx="5760640" cy="5184576"/>
          </a:xfrm>
        </p:spPr>
        <p:txBody>
          <a:bodyPr/>
          <a:lstStyle/>
          <a:p>
            <a:pPr marL="457200" lvl="1" indent="0">
              <a:buNone/>
            </a:pPr>
            <a:r>
              <a:rPr lang="en-US" sz="1800" b="1" u="sng" dirty="0" smtClean="0">
                <a:solidFill>
                  <a:srgbClr val="002060"/>
                </a:solidFill>
              </a:rPr>
              <a:t>3: Ocean </a:t>
            </a:r>
            <a:r>
              <a:rPr lang="en-US" sz="1800" b="1" u="sng" dirty="0">
                <a:solidFill>
                  <a:srgbClr val="002060"/>
                </a:solidFill>
              </a:rPr>
              <a:t>ecosystem health</a:t>
            </a:r>
          </a:p>
          <a:p>
            <a:pPr marL="457200" lvl="1" indent="0">
              <a:buNone/>
            </a:pPr>
            <a:endParaRPr lang="en-US" sz="1600" b="1" dirty="0"/>
          </a:p>
          <a:p>
            <a:pPr marL="457200" lvl="1" indent="0">
              <a:buNone/>
            </a:pPr>
            <a:r>
              <a:rPr lang="en-US" sz="1600" b="1" dirty="0" smtClean="0"/>
              <a:t>Q 3.2: How </a:t>
            </a:r>
            <a:r>
              <a:rPr lang="en-US" sz="1600" b="1" dirty="0"/>
              <a:t>does eutrophication and pollution </a:t>
            </a:r>
            <a:r>
              <a:rPr lang="en-US" sz="1600" b="1" dirty="0" smtClean="0"/>
              <a:t>	 	   impact </a:t>
            </a:r>
            <a:r>
              <a:rPr lang="en-US" sz="1600" b="1" dirty="0"/>
              <a:t>ocean productivity and water </a:t>
            </a:r>
            <a:r>
              <a:rPr lang="en-US" sz="1600" b="1" dirty="0" smtClean="0"/>
              <a:t>quality?</a:t>
            </a:r>
          </a:p>
          <a:p>
            <a:pPr marL="457200" lvl="1" indent="0">
              <a:buNone/>
            </a:pPr>
            <a:endParaRPr lang="en-US" sz="1600" b="1" dirty="0"/>
          </a:p>
          <a:p>
            <a:pPr marL="0" lvl="1" indent="0">
              <a:buNone/>
            </a:pPr>
            <a:r>
              <a:rPr lang="en-US" sz="1400" b="1" dirty="0"/>
              <a:t>Q3.2a: Eutrophication</a:t>
            </a:r>
            <a:endParaRPr lang="en-US" sz="1400" dirty="0"/>
          </a:p>
          <a:p>
            <a:pPr marL="685800" lvl="1">
              <a:buFont typeface="Wingdings" panose="05000000000000000000" pitchFamily="2" charset="2"/>
              <a:buChar char="Ø"/>
            </a:pPr>
            <a:r>
              <a:rPr lang="en-US" sz="1400" dirty="0"/>
              <a:t>Macronutrients (NO</a:t>
            </a:r>
            <a:r>
              <a:rPr lang="en-US" sz="1400" baseline="-25000" dirty="0"/>
              <a:t>3</a:t>
            </a:r>
            <a:r>
              <a:rPr lang="en-US" sz="1400" dirty="0"/>
              <a:t>, PO</a:t>
            </a:r>
            <a:r>
              <a:rPr lang="en-US" sz="1400" baseline="-25000" dirty="0"/>
              <a:t>4</a:t>
            </a:r>
            <a:r>
              <a:rPr lang="en-US" sz="1400" dirty="0"/>
              <a:t>, Si, NH</a:t>
            </a:r>
            <a:r>
              <a:rPr lang="en-US" sz="1400" baseline="-25000" dirty="0"/>
              <a:t>4</a:t>
            </a:r>
            <a:r>
              <a:rPr lang="en-US" sz="1400" dirty="0"/>
              <a:t>, NO</a:t>
            </a:r>
            <a:r>
              <a:rPr lang="en-US" sz="1400" baseline="-25000" dirty="0"/>
              <a:t>2</a:t>
            </a:r>
            <a:r>
              <a:rPr lang="en-US" sz="1400" dirty="0"/>
              <a:t>)</a:t>
            </a:r>
          </a:p>
          <a:p>
            <a:pPr marL="685800" lvl="1">
              <a:buFont typeface="Wingdings" panose="05000000000000000000" pitchFamily="2" charset="2"/>
              <a:buChar char="Ø"/>
            </a:pPr>
            <a:r>
              <a:rPr lang="en-US" sz="1400" dirty="0"/>
              <a:t>O</a:t>
            </a:r>
            <a:r>
              <a:rPr lang="en-US" sz="1400" baseline="-25000" dirty="0"/>
              <a:t>2</a:t>
            </a:r>
            <a:endParaRPr lang="en-US" sz="1400" dirty="0"/>
          </a:p>
          <a:p>
            <a:pPr marL="685800" lvl="1">
              <a:buFont typeface="Wingdings" panose="05000000000000000000" pitchFamily="2" charset="2"/>
              <a:buChar char="Ø"/>
            </a:pPr>
            <a:r>
              <a:rPr lang="en-US" sz="1400" dirty="0"/>
              <a:t>POC, DOC</a:t>
            </a:r>
          </a:p>
          <a:p>
            <a:pPr marL="685800" lvl="1">
              <a:buFont typeface="Wingdings" panose="05000000000000000000" pitchFamily="2" charset="2"/>
              <a:buChar char="Ø"/>
            </a:pPr>
            <a:r>
              <a:rPr lang="en-US" sz="1400" baseline="30000" dirty="0"/>
              <a:t>18</a:t>
            </a:r>
            <a:r>
              <a:rPr lang="en-US" sz="1400" dirty="0"/>
              <a:t>O/</a:t>
            </a:r>
            <a:r>
              <a:rPr lang="en-US" sz="1400" baseline="30000" dirty="0"/>
              <a:t>16</a:t>
            </a:r>
            <a:r>
              <a:rPr lang="en-US" sz="1400" dirty="0"/>
              <a:t>O</a:t>
            </a:r>
          </a:p>
          <a:p>
            <a:pPr marL="685800" lvl="1">
              <a:buFont typeface="Wingdings" panose="05000000000000000000" pitchFamily="2" charset="2"/>
              <a:buChar char="Ø"/>
            </a:pPr>
            <a:r>
              <a:rPr lang="en-US" sz="1400" dirty="0"/>
              <a:t>Ra isotopes (coastal)</a:t>
            </a:r>
          </a:p>
          <a:p>
            <a:pPr marL="0" indent="0">
              <a:buNone/>
            </a:pPr>
            <a:r>
              <a:rPr lang="en-GB" sz="1400" dirty="0"/>
              <a:t> </a:t>
            </a:r>
            <a:endParaRPr lang="en-US" sz="1400" dirty="0"/>
          </a:p>
          <a:p>
            <a:pPr marL="0" indent="0">
              <a:buNone/>
            </a:pPr>
            <a:r>
              <a:rPr lang="en-US" sz="1400" b="1" dirty="0"/>
              <a:t>Q3.2b: Pollution</a:t>
            </a:r>
            <a:endParaRPr lang="en-US" sz="1400" dirty="0"/>
          </a:p>
          <a:p>
            <a:pPr marL="685800" lvl="1">
              <a:buFont typeface="Wingdings" panose="05000000000000000000" pitchFamily="2" charset="2"/>
              <a:buChar char="Ø"/>
            </a:pPr>
            <a:r>
              <a:rPr lang="en-US" sz="1400" dirty="0"/>
              <a:t>Dioxin</a:t>
            </a:r>
          </a:p>
          <a:p>
            <a:pPr marL="685800" lvl="1">
              <a:buFont typeface="Wingdings" panose="05000000000000000000" pitchFamily="2" charset="2"/>
              <a:buChar char="Ø"/>
            </a:pPr>
            <a:r>
              <a:rPr lang="en-US" sz="1400" dirty="0"/>
              <a:t>POPs (particulate organic pollutants)</a:t>
            </a:r>
          </a:p>
          <a:p>
            <a:pPr marL="685800" lvl="1">
              <a:buFont typeface="Wingdings" panose="05000000000000000000" pitchFamily="2" charset="2"/>
              <a:buChar char="Ø"/>
            </a:pPr>
            <a:r>
              <a:rPr lang="en-US" sz="1400" dirty="0"/>
              <a:t>Plastics</a:t>
            </a:r>
          </a:p>
          <a:p>
            <a:pPr marL="685800" lvl="1">
              <a:buFont typeface="Wingdings" panose="05000000000000000000" pitchFamily="2" charset="2"/>
              <a:buChar char="Ø"/>
            </a:pPr>
            <a:r>
              <a:rPr lang="en-US" sz="1400" dirty="0"/>
              <a:t>Heavy Metals</a:t>
            </a:r>
          </a:p>
          <a:p>
            <a:endParaRPr lang="en-US" dirty="0"/>
          </a:p>
        </p:txBody>
      </p:sp>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4260" b="11466"/>
          <a:stretch/>
        </p:blipFill>
        <p:spPr bwMode="auto">
          <a:xfrm>
            <a:off x="5508104" y="1484784"/>
            <a:ext cx="3517681" cy="44585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grpSp>
        <p:nvGrpSpPr>
          <p:cNvPr id="5" name="Group 4"/>
          <p:cNvGrpSpPr>
            <a:grpSpLocks noChangeAspect="1"/>
          </p:cNvGrpSpPr>
          <p:nvPr/>
        </p:nvGrpSpPr>
        <p:grpSpPr>
          <a:xfrm>
            <a:off x="7956376" y="6249737"/>
            <a:ext cx="1076550" cy="432000"/>
            <a:chOff x="3059832" y="4725144"/>
            <a:chExt cx="2975102" cy="1193848"/>
          </a:xfrm>
        </p:grpSpPr>
        <p:pic>
          <p:nvPicPr>
            <p:cNvPr id="6" name="Picture 5" descr="GOOS logo updated 2014.pdf"/>
            <p:cNvPicPr>
              <a:picLocks noChangeAspect="1"/>
            </p:cNvPicPr>
            <p:nvPr/>
          </p:nvPicPr>
          <p:blipFill rotWithShape="1">
            <a:blip r:embed="rId5">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7"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8"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209244486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9340" y="1245182"/>
            <a:ext cx="4623382" cy="4031873"/>
          </a:xfrm>
          <a:prstGeom prst="rect">
            <a:avLst/>
          </a:prstGeom>
          <a:noFill/>
        </p:spPr>
        <p:txBody>
          <a:bodyPr wrap="none" rtlCol="0">
            <a:spAutoFit/>
          </a:bodyPr>
          <a:lstStyle/>
          <a:p>
            <a:pPr marL="342900" indent="-342900">
              <a:spcAft>
                <a:spcPts val="600"/>
              </a:spcAft>
              <a:buFont typeface="+mj-lt"/>
              <a:buAutoNum type="arabicParenR"/>
            </a:pPr>
            <a:r>
              <a:rPr lang="en-US" sz="2400" dirty="0" smtClean="0">
                <a:solidFill>
                  <a:srgbClr val="000000"/>
                </a:solidFill>
                <a:latin typeface="Arial" pitchFamily="34" charset="0"/>
                <a:ea typeface="ＭＳ Ｐゴシック" pitchFamily="34" charset="-128"/>
                <a:cs typeface=""/>
              </a:rPr>
              <a:t>Oxygen</a:t>
            </a:r>
          </a:p>
          <a:p>
            <a:pPr marL="342900" indent="-342900">
              <a:spcAft>
                <a:spcPts val="600"/>
              </a:spcAft>
              <a:buFont typeface="+mj-lt"/>
              <a:buAutoNum type="arabicParenR"/>
            </a:pPr>
            <a:r>
              <a:rPr lang="en-US" sz="2400" dirty="0">
                <a:solidFill>
                  <a:srgbClr val="000000"/>
                </a:solidFill>
                <a:latin typeface="Arial" pitchFamily="34" charset="0"/>
                <a:ea typeface="ＭＳ Ｐゴシック" pitchFamily="34" charset="-128"/>
                <a:cs typeface=""/>
              </a:rPr>
              <a:t>Macro </a:t>
            </a:r>
            <a:r>
              <a:rPr lang="en-US" sz="2400" dirty="0" smtClean="0">
                <a:solidFill>
                  <a:srgbClr val="000000"/>
                </a:solidFill>
                <a:latin typeface="Arial" pitchFamily="34" charset="0"/>
                <a:ea typeface="ＭＳ Ｐゴシック" pitchFamily="34" charset="-128"/>
                <a:cs typeface=""/>
              </a:rPr>
              <a:t>Nutrients</a:t>
            </a:r>
          </a:p>
          <a:p>
            <a:pPr marL="342900" indent="-342900">
              <a:spcAft>
                <a:spcPts val="600"/>
              </a:spcAft>
              <a:buFont typeface="+mj-lt"/>
              <a:buAutoNum type="arabicParenR"/>
            </a:pPr>
            <a:r>
              <a:rPr lang="en-US" sz="2400" dirty="0">
                <a:solidFill>
                  <a:srgbClr val="000000"/>
                </a:solidFill>
                <a:latin typeface="Arial" pitchFamily="34" charset="0"/>
                <a:ea typeface="ＭＳ Ｐゴシック" pitchFamily="34" charset="-128"/>
                <a:cs typeface=""/>
              </a:rPr>
              <a:t>Carbonate </a:t>
            </a:r>
            <a:r>
              <a:rPr lang="en-US" sz="2400" dirty="0" smtClean="0">
                <a:solidFill>
                  <a:srgbClr val="000000"/>
                </a:solidFill>
                <a:latin typeface="Arial" pitchFamily="34" charset="0"/>
                <a:ea typeface="ＭＳ Ｐゴシック" pitchFamily="34" charset="-128"/>
                <a:cs typeface=""/>
              </a:rPr>
              <a:t>System</a:t>
            </a:r>
          </a:p>
          <a:p>
            <a:pPr marL="342900" indent="-342900">
              <a:spcAft>
                <a:spcPts val="600"/>
              </a:spcAft>
              <a:buFont typeface="+mj-lt"/>
              <a:buAutoNum type="arabicParenR"/>
            </a:pPr>
            <a:r>
              <a:rPr lang="en-US" sz="2400" dirty="0">
                <a:solidFill>
                  <a:srgbClr val="000000"/>
                </a:solidFill>
                <a:latin typeface="Arial" pitchFamily="34" charset="0"/>
                <a:ea typeface="ＭＳ Ｐゴシック" pitchFamily="34" charset="-128"/>
                <a:cs typeface=""/>
              </a:rPr>
              <a:t>Transient </a:t>
            </a:r>
            <a:r>
              <a:rPr lang="en-US" sz="2400" dirty="0" smtClean="0">
                <a:solidFill>
                  <a:srgbClr val="000000"/>
                </a:solidFill>
                <a:latin typeface="Arial" pitchFamily="34" charset="0"/>
                <a:ea typeface="ＭＳ Ｐゴシック" pitchFamily="34" charset="-128"/>
                <a:cs typeface=""/>
              </a:rPr>
              <a:t>tracers</a:t>
            </a:r>
          </a:p>
          <a:p>
            <a:pPr marL="342900" indent="-342900">
              <a:spcAft>
                <a:spcPts val="600"/>
              </a:spcAft>
              <a:buFont typeface="+mj-lt"/>
              <a:buAutoNum type="arabicParenR"/>
            </a:pPr>
            <a:r>
              <a:rPr lang="en-US" sz="2400" dirty="0">
                <a:solidFill>
                  <a:srgbClr val="000000"/>
                </a:solidFill>
                <a:latin typeface="Arial" pitchFamily="34" charset="0"/>
                <a:ea typeface="ＭＳ Ｐゴシック" pitchFamily="34" charset="-128"/>
                <a:cs typeface=""/>
              </a:rPr>
              <a:t>Suspended </a:t>
            </a:r>
            <a:r>
              <a:rPr lang="en-US" sz="2400" dirty="0" smtClean="0">
                <a:solidFill>
                  <a:srgbClr val="000000"/>
                </a:solidFill>
                <a:latin typeface="Arial" pitchFamily="34" charset="0"/>
                <a:ea typeface="ＭＳ Ｐゴシック" pitchFamily="34" charset="-128"/>
                <a:cs typeface=""/>
              </a:rPr>
              <a:t>Particulates</a:t>
            </a:r>
          </a:p>
          <a:p>
            <a:pPr marL="342900" indent="-342900">
              <a:spcAft>
                <a:spcPts val="600"/>
              </a:spcAft>
              <a:buFont typeface="+mj-lt"/>
              <a:buAutoNum type="arabicParenR"/>
            </a:pPr>
            <a:r>
              <a:rPr lang="en-US" sz="2400" dirty="0">
                <a:solidFill>
                  <a:srgbClr val="000000"/>
                </a:solidFill>
                <a:latin typeface="Arial" pitchFamily="34" charset="0"/>
                <a:ea typeface="ＭＳ Ｐゴシック" pitchFamily="34" charset="-128"/>
                <a:cs typeface=""/>
              </a:rPr>
              <a:t>Nitrous </a:t>
            </a:r>
            <a:r>
              <a:rPr lang="en-US" sz="2400" dirty="0" smtClean="0">
                <a:solidFill>
                  <a:srgbClr val="000000"/>
                </a:solidFill>
                <a:latin typeface="Arial" pitchFamily="34" charset="0"/>
                <a:ea typeface="ＭＳ Ｐゴシック" pitchFamily="34" charset="-128"/>
                <a:cs typeface=""/>
              </a:rPr>
              <a:t>Oxide</a:t>
            </a:r>
          </a:p>
          <a:p>
            <a:pPr marL="342900" indent="-342900">
              <a:spcAft>
                <a:spcPts val="600"/>
              </a:spcAft>
              <a:buFont typeface="+mj-lt"/>
              <a:buAutoNum type="arabicParenR"/>
            </a:pPr>
            <a:r>
              <a:rPr lang="en-US" sz="2400" baseline="30000" dirty="0" smtClean="0">
                <a:solidFill>
                  <a:srgbClr val="000000"/>
                </a:solidFill>
                <a:latin typeface="Arial" pitchFamily="34" charset="0"/>
                <a:ea typeface="ＭＳ Ｐゴシック" pitchFamily="34" charset="-128"/>
                <a:cs typeface=""/>
              </a:rPr>
              <a:t>13</a:t>
            </a:r>
            <a:r>
              <a:rPr lang="en-US" sz="2400" dirty="0" smtClean="0">
                <a:solidFill>
                  <a:srgbClr val="000000"/>
                </a:solidFill>
                <a:latin typeface="Arial" pitchFamily="34" charset="0"/>
                <a:ea typeface="ＭＳ Ｐゴシック" pitchFamily="34" charset="-128"/>
                <a:cs typeface=""/>
              </a:rPr>
              <a:t>Carbon</a:t>
            </a:r>
          </a:p>
          <a:p>
            <a:pPr marL="342900" indent="-342900">
              <a:spcAft>
                <a:spcPts val="600"/>
              </a:spcAft>
              <a:buFont typeface="+mj-lt"/>
              <a:buAutoNum type="arabicParenR"/>
            </a:pPr>
            <a:r>
              <a:rPr lang="en-US" sz="2400" dirty="0">
                <a:solidFill>
                  <a:srgbClr val="000000"/>
                </a:solidFill>
                <a:latin typeface="Arial" pitchFamily="34" charset="0"/>
                <a:ea typeface="ＭＳ Ｐゴシック" pitchFamily="34" charset="-128"/>
                <a:cs typeface=""/>
              </a:rPr>
              <a:t>Dissolved Organic </a:t>
            </a:r>
            <a:r>
              <a:rPr lang="en-US" sz="2400" dirty="0" smtClean="0">
                <a:solidFill>
                  <a:srgbClr val="000000"/>
                </a:solidFill>
                <a:latin typeface="Arial" pitchFamily="34" charset="0"/>
                <a:ea typeface="ＭＳ Ｐゴシック" pitchFamily="34" charset="-128"/>
                <a:cs typeface=""/>
              </a:rPr>
              <a:t>Carbon</a:t>
            </a:r>
          </a:p>
          <a:p>
            <a:pPr marL="342900" indent="-342900">
              <a:spcAft>
                <a:spcPts val="600"/>
              </a:spcAft>
              <a:buFont typeface="+mj-lt"/>
              <a:buAutoNum type="arabicParenR"/>
            </a:pPr>
            <a:r>
              <a:rPr lang="en-US" sz="2400" dirty="0" smtClean="0">
                <a:solidFill>
                  <a:srgbClr val="000000"/>
                </a:solidFill>
                <a:latin typeface="Arial" pitchFamily="34" charset="0"/>
                <a:ea typeface="ＭＳ Ｐゴシック" pitchFamily="34" charset="-128"/>
                <a:cs typeface=""/>
              </a:rPr>
              <a:t>Light and </a:t>
            </a:r>
            <a:r>
              <a:rPr lang="en-US" sz="2400" dirty="0" err="1" smtClean="0">
                <a:solidFill>
                  <a:srgbClr val="000000"/>
                </a:solidFill>
                <a:latin typeface="Arial" pitchFamily="34" charset="0"/>
                <a:ea typeface="ＭＳ Ｐゴシック" pitchFamily="34" charset="-128"/>
                <a:cs typeface=""/>
              </a:rPr>
              <a:t>Colour</a:t>
            </a:r>
            <a:r>
              <a:rPr lang="en-US" sz="2400" dirty="0" smtClean="0">
                <a:solidFill>
                  <a:srgbClr val="000000"/>
                </a:solidFill>
                <a:latin typeface="Arial" pitchFamily="34" charset="0"/>
                <a:ea typeface="ＭＳ Ｐゴシック" pitchFamily="34" charset="-128"/>
                <a:cs typeface=""/>
              </a:rPr>
              <a:t> in the Ocean</a:t>
            </a:r>
            <a:endParaRPr lang="en-US" sz="2400" dirty="0">
              <a:solidFill>
                <a:srgbClr val="000000"/>
              </a:solidFill>
              <a:latin typeface="Arial" pitchFamily="34" charset="0"/>
              <a:ea typeface="ＭＳ Ｐゴシック" pitchFamily="34" charset="-128"/>
              <a:cs typeface=""/>
            </a:endParaRPr>
          </a:p>
        </p:txBody>
      </p:sp>
      <p:sp>
        <p:nvSpPr>
          <p:cNvPr id="5" name="Rectangle 2"/>
          <p:cNvSpPr txBox="1">
            <a:spLocks noChangeArrowheads="1"/>
          </p:cNvSpPr>
          <p:nvPr/>
        </p:nvSpPr>
        <p:spPr bwMode="auto">
          <a:xfrm>
            <a:off x="309340" y="9163"/>
            <a:ext cx="5970240" cy="847725"/>
          </a:xfrm>
          <a:prstGeom prst="rect">
            <a:avLst/>
          </a:prstGeom>
          <a:noFill/>
          <a:ln w="9525">
            <a:noFill/>
            <a:miter lim="800000"/>
            <a:headEnd/>
            <a:tailEnd/>
          </a:ln>
        </p:spPr>
        <p:txBody>
          <a:bodyPr anchor="ctr"/>
          <a:lstStyle/>
          <a:p>
            <a:pPr eaLnBrk="0" hangingPunct="0">
              <a:defRPr/>
            </a:pPr>
            <a:r>
              <a:rPr lang="en-US" sz="2800" kern="0" dirty="0" smtClean="0">
                <a:solidFill>
                  <a:srgbClr val="003399"/>
                </a:solidFill>
                <a:latin typeface="Arial" pitchFamily="-1" charset="0"/>
                <a:ea typeface="ＭＳ Ｐゴシック" pitchFamily="-1" charset="-128"/>
                <a:cs typeface="Arial"/>
              </a:rPr>
              <a:t> </a:t>
            </a:r>
          </a:p>
          <a:p>
            <a:pPr eaLnBrk="0" hangingPunct="0">
              <a:defRPr/>
            </a:pPr>
            <a:r>
              <a:rPr lang="en-US" sz="2800" b="1" kern="0" dirty="0" smtClean="0">
                <a:solidFill>
                  <a:srgbClr val="003399"/>
                </a:solidFill>
                <a:latin typeface="Arial" pitchFamily="-1" charset="0"/>
                <a:ea typeface="ＭＳ Ｐゴシック" pitchFamily="-1" charset="-128"/>
                <a:cs typeface="Arial"/>
              </a:rPr>
              <a:t>Essential Ocean Variables</a:t>
            </a:r>
          </a:p>
          <a:p>
            <a:pPr eaLnBrk="0" hangingPunct="0">
              <a:defRPr/>
            </a:pPr>
            <a:r>
              <a:rPr lang="en-US" sz="2800" b="1" kern="0" dirty="0" smtClean="0">
                <a:solidFill>
                  <a:srgbClr val="003399"/>
                </a:solidFill>
                <a:latin typeface="Arial" pitchFamily="-1" charset="0"/>
                <a:ea typeface="ＭＳ Ｐゴシック" pitchFamily="-1" charset="-128"/>
                <a:cs typeface="Arial"/>
              </a:rPr>
              <a:t>for Biogeochemistry</a:t>
            </a:r>
            <a:endParaRPr lang="en-US" sz="2800" b="1" kern="0" dirty="0">
              <a:solidFill>
                <a:srgbClr val="003399"/>
              </a:solidFill>
              <a:latin typeface="Arial" pitchFamily="-1" charset="0"/>
              <a:ea typeface="ＭＳ Ｐゴシック" pitchFamily="-1" charset="-128"/>
              <a:cs typeface="Arial"/>
            </a:endParaRPr>
          </a:p>
        </p:txBody>
      </p:sp>
      <p:pic>
        <p:nvPicPr>
          <p:cNvPr id="20" name="Picture 4" descr="feasibility-impac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722" y="1245182"/>
            <a:ext cx="3886094" cy="385268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Content Placeholder 8"/>
          <p:cNvSpPr>
            <a:spLocks noGrp="1"/>
          </p:cNvSpPr>
          <p:nvPr>
            <p:ph sz="half" idx="4294967295"/>
          </p:nvPr>
        </p:nvSpPr>
        <p:spPr>
          <a:xfrm>
            <a:off x="657861" y="5486575"/>
            <a:ext cx="7882284" cy="432048"/>
          </a:xfrm>
          <a:prstGeom prst="rect">
            <a:avLst/>
          </a:prstGeom>
        </p:spPr>
        <p:txBody>
          <a:bodyPr/>
          <a:lstStyle/>
          <a:p>
            <a:pPr marL="0" indent="0">
              <a:buNone/>
            </a:pPr>
            <a:r>
              <a:rPr lang="en-US" altLang="en-US" sz="2400" b="1" i="1" dirty="0" smtClean="0">
                <a:solidFill>
                  <a:srgbClr val="003399"/>
                </a:solidFill>
                <a:ea typeface="ＭＳ Ｐゴシック" pitchFamily="-84" charset="-128"/>
              </a:rPr>
              <a:t>We cannot measure everything, nor do we need to</a:t>
            </a:r>
            <a:r>
              <a:rPr lang="is-IS" altLang="en-US" sz="2400" b="1" i="1" dirty="0" smtClean="0">
                <a:solidFill>
                  <a:srgbClr val="003399"/>
                </a:solidFill>
                <a:ea typeface="ＭＳ Ｐゴシック" pitchFamily="-84" charset="-128"/>
              </a:rPr>
              <a:t>…</a:t>
            </a:r>
            <a:endParaRPr lang="en-US" altLang="en-US" sz="2400" b="1" i="1" dirty="0" smtClean="0">
              <a:solidFill>
                <a:srgbClr val="003399"/>
              </a:solidFill>
              <a:ea typeface="ＭＳ Ｐゴシック" pitchFamily="-84" charset="-128"/>
            </a:endParaRPr>
          </a:p>
        </p:txBody>
      </p:sp>
      <p:grpSp>
        <p:nvGrpSpPr>
          <p:cNvPr id="22" name="Group 21"/>
          <p:cNvGrpSpPr>
            <a:grpSpLocks noChangeAspect="1"/>
          </p:cNvGrpSpPr>
          <p:nvPr/>
        </p:nvGrpSpPr>
        <p:grpSpPr>
          <a:xfrm>
            <a:off x="7956376" y="6249737"/>
            <a:ext cx="1076550" cy="432000"/>
            <a:chOff x="3059832" y="4725144"/>
            <a:chExt cx="2975102" cy="1193848"/>
          </a:xfrm>
        </p:grpSpPr>
        <p:pic>
          <p:nvPicPr>
            <p:cNvPr id="23" name="Picture 22" descr="GOOS logo updated 2014.pdf"/>
            <p:cNvPicPr>
              <a:picLocks noChangeAspect="1"/>
            </p:cNvPicPr>
            <p:nvPr/>
          </p:nvPicPr>
          <p:blipFill rotWithShape="1">
            <a:blip r:embed="rId5">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24"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25"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998087054"/>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08175" y="333375"/>
            <a:ext cx="64801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GB" altLang="en-US" sz="2200" b="1" dirty="0" smtClean="0">
                <a:solidFill>
                  <a:srgbClr val="003399"/>
                </a:solidFill>
                <a:latin typeface="Verdana" charset="0"/>
                <a:cs typeface=""/>
              </a:rPr>
              <a:t>Potential role of gliders in GOOS</a:t>
            </a:r>
            <a:endParaRPr lang="pl-PL" altLang="en-US" sz="2200" b="1" dirty="0" smtClean="0">
              <a:solidFill>
                <a:srgbClr val="003399"/>
              </a:solidFill>
              <a:latin typeface="Verdana" charset="0"/>
              <a:cs typeface=""/>
            </a:endParaRPr>
          </a:p>
        </p:txBody>
      </p:sp>
      <p:sp>
        <p:nvSpPr>
          <p:cNvPr id="7171" name="Rectangle 3"/>
          <p:cNvSpPr>
            <a:spLocks noGrp="1" noChangeArrowheads="1"/>
          </p:cNvSpPr>
          <p:nvPr>
            <p:ph type="subTitle" idx="1"/>
          </p:nvPr>
        </p:nvSpPr>
        <p:spPr>
          <a:xfrm>
            <a:off x="1908175" y="2348880"/>
            <a:ext cx="6840538" cy="1440507"/>
          </a:xfrm>
        </p:spPr>
        <p:txBody>
          <a:bodyPr/>
          <a:lstStyle/>
          <a:p>
            <a:pPr algn="l" eaLnBrk="1" hangingPunct="1">
              <a:lnSpc>
                <a:spcPct val="120000"/>
              </a:lnSpc>
              <a:defRPr/>
            </a:pPr>
            <a:r>
              <a:rPr lang="en-US" altLang="en-US" sz="2000" dirty="0" smtClean="0">
                <a:ea typeface="ＭＳ Ｐゴシック" charset="-128"/>
              </a:rPr>
              <a:t>The enhanced design of GOOS calls for multidisciplinary observing system and hence multi-parameter observing platforms. The ability of gliders to carry a variety of sensors and provide data at a very high spatial and temporal resolution makes them productive and versatile observing platforms.</a:t>
            </a:r>
          </a:p>
        </p:txBody>
      </p:sp>
      <p:sp>
        <p:nvSpPr>
          <p:cNvPr id="5"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NOC,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grpSp>
        <p:nvGrpSpPr>
          <p:cNvPr id="6" name="Group 5"/>
          <p:cNvGrpSpPr>
            <a:grpSpLocks noChangeAspect="1"/>
          </p:cNvGrpSpPr>
          <p:nvPr/>
        </p:nvGrpSpPr>
        <p:grpSpPr>
          <a:xfrm>
            <a:off x="7956376" y="6249737"/>
            <a:ext cx="1076550" cy="432000"/>
            <a:chOff x="3059832" y="4725144"/>
            <a:chExt cx="2975102" cy="1193848"/>
          </a:xfrm>
        </p:grpSpPr>
        <p:pic>
          <p:nvPicPr>
            <p:cNvPr id="7" name="Picture 6" descr="GOOS logo updated 2014.pdf"/>
            <p:cNvPicPr>
              <a:picLocks noChangeAspect="1"/>
            </p:cNvPicPr>
            <p:nvPr/>
          </p:nvPicPr>
          <p:blipFill rotWithShape="1">
            <a:blip r:embed="rId3">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8"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2104698288"/>
      </p:ext>
    </p:extLst>
  </p:cSld>
  <p:clrMapOvr>
    <a:masterClrMapping/>
  </p:clrMapOvr>
  <p:transition spd="med">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583449"/>
            <a:ext cx="7188200" cy="4152900"/>
          </a:xfrm>
          <a:prstGeom prst="rect">
            <a:avLst/>
          </a:prstGeom>
          <a:ln>
            <a:noFill/>
          </a:ln>
          <a:effectLst>
            <a:outerShdw blurRad="292100" dist="139700" dir="2700000" algn="tl" rotWithShape="0">
              <a:srgbClr val="333333">
                <a:alpha val="65000"/>
              </a:srgbClr>
            </a:outerShdw>
          </a:effectLst>
        </p:spPr>
      </p:pic>
      <p:sp>
        <p:nvSpPr>
          <p:cNvPr id="15" name="Rectangle 14"/>
          <p:cNvSpPr>
            <a:spLocks noChangeArrowheads="1"/>
          </p:cNvSpPr>
          <p:nvPr/>
        </p:nvSpPr>
        <p:spPr bwMode="auto">
          <a:xfrm>
            <a:off x="467543" y="307886"/>
            <a:ext cx="5615381"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zh-CN" sz="2400" b="1" dirty="0" smtClean="0">
                <a:solidFill>
                  <a:srgbClr val="003399"/>
                </a:solidFill>
                <a:latin typeface="Arial"/>
                <a:cs typeface=""/>
              </a:rPr>
              <a:t>The Essential Ocean Variables  Specification Sheets</a:t>
            </a:r>
            <a:endParaRPr lang="pl-PL" altLang="en-US" sz="2200" b="1" dirty="0">
              <a:solidFill>
                <a:srgbClr val="003399"/>
              </a:solidFill>
              <a:latin typeface="Verdana" pitchFamily="34" charset="0"/>
              <a:cs typeface=""/>
            </a:endParaRPr>
          </a:p>
        </p:txBody>
      </p:sp>
      <p:sp>
        <p:nvSpPr>
          <p:cNvPr id="16"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grpSp>
        <p:nvGrpSpPr>
          <p:cNvPr id="17" name="Group 16"/>
          <p:cNvGrpSpPr>
            <a:grpSpLocks noChangeAspect="1"/>
          </p:cNvGrpSpPr>
          <p:nvPr/>
        </p:nvGrpSpPr>
        <p:grpSpPr>
          <a:xfrm>
            <a:off x="7956376" y="6249737"/>
            <a:ext cx="1076550" cy="432000"/>
            <a:chOff x="3059832" y="4725144"/>
            <a:chExt cx="2975102" cy="1193848"/>
          </a:xfrm>
        </p:grpSpPr>
        <p:pic>
          <p:nvPicPr>
            <p:cNvPr id="18" name="Picture 17" descr="GOOS logo updated 2014.pdf"/>
            <p:cNvPicPr>
              <a:picLocks noChangeAspect="1"/>
            </p:cNvPicPr>
            <p:nvPr/>
          </p:nvPicPr>
          <p:blipFill rotWithShape="1">
            <a:blip r:embed="rId5">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19"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91624717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504" y="340841"/>
            <a:ext cx="6480720" cy="847725"/>
          </a:xfrm>
          <a:prstGeom prst="rect">
            <a:avLst/>
          </a:prstGeom>
          <a:noFill/>
          <a:ln w="9525">
            <a:noFill/>
            <a:miter lim="800000"/>
            <a:headEnd/>
            <a:tailEnd/>
          </a:ln>
        </p:spPr>
        <p:txBody>
          <a:bodyPr anchor="ctr"/>
          <a:lstStyle/>
          <a:p>
            <a:pPr eaLnBrk="0" hangingPunct="0">
              <a:defRPr/>
            </a:pPr>
            <a:r>
              <a:rPr lang="en-US" sz="2400" b="1" kern="0" dirty="0">
                <a:solidFill>
                  <a:srgbClr val="003399"/>
                </a:solidFill>
                <a:latin typeface="Arial" pitchFamily="-1" charset="0"/>
                <a:ea typeface="ＭＳ Ｐゴシック" pitchFamily="-1" charset="-128"/>
                <a:cs typeface="Arial"/>
              </a:rPr>
              <a:t>Specifications of the </a:t>
            </a:r>
            <a:endParaRPr lang="en-US" sz="2400" b="1" kern="0" dirty="0" smtClean="0">
              <a:solidFill>
                <a:srgbClr val="003399"/>
              </a:solidFill>
              <a:latin typeface="Arial" pitchFamily="-1" charset="0"/>
              <a:ea typeface="ＭＳ Ｐゴシック" pitchFamily="-1" charset="-128"/>
              <a:cs typeface="Arial"/>
            </a:endParaRPr>
          </a:p>
          <a:p>
            <a:pPr eaLnBrk="0" hangingPunct="0">
              <a:defRPr/>
            </a:pPr>
            <a:r>
              <a:rPr lang="en-US" sz="2400" b="1" kern="0" dirty="0" smtClean="0">
                <a:solidFill>
                  <a:srgbClr val="003399"/>
                </a:solidFill>
                <a:latin typeface="Arial" pitchFamily="-1" charset="0"/>
                <a:ea typeface="ＭＳ Ｐゴシック" pitchFamily="-1" charset="-128"/>
                <a:cs typeface="Arial"/>
              </a:rPr>
              <a:t>observational </a:t>
            </a:r>
            <a:r>
              <a:rPr lang="en-US" sz="2400" b="1" kern="0" dirty="0">
                <a:solidFill>
                  <a:srgbClr val="003399"/>
                </a:solidFill>
                <a:latin typeface="Arial" pitchFamily="-1" charset="0"/>
                <a:ea typeface="ＭＳ Ｐゴシック" pitchFamily="-1" charset="-128"/>
                <a:cs typeface="Arial"/>
              </a:rPr>
              <a:t>requirements</a:t>
            </a:r>
          </a:p>
          <a:p>
            <a:pPr eaLnBrk="0" hangingPunct="0">
              <a:defRPr/>
            </a:pPr>
            <a:r>
              <a:rPr lang="en-US" sz="2400" b="1" kern="0" dirty="0" smtClean="0">
                <a:solidFill>
                  <a:srgbClr val="003399"/>
                </a:solidFill>
                <a:latin typeface="Arial" pitchFamily="-1" charset="0"/>
                <a:ea typeface="ＭＳ Ｐゴシック" pitchFamily="-1" charset="-128"/>
                <a:cs typeface="Arial"/>
              </a:rPr>
              <a:t>(</a:t>
            </a:r>
            <a:r>
              <a:rPr lang="en-US" sz="2400" b="1" kern="0" dirty="0" smtClean="0">
                <a:solidFill>
                  <a:srgbClr val="FF0000"/>
                </a:solidFill>
                <a:latin typeface="Arial" pitchFamily="-1" charset="0"/>
                <a:ea typeface="ＭＳ Ｐゴシック" pitchFamily="-1" charset="-128"/>
                <a:cs typeface="Arial"/>
              </a:rPr>
              <a:t>Carbonate </a:t>
            </a:r>
            <a:r>
              <a:rPr lang="en-US" sz="2400" b="1" kern="0" dirty="0" smtClean="0">
                <a:solidFill>
                  <a:srgbClr val="FF0000"/>
                </a:solidFill>
                <a:latin typeface="Arial" pitchFamily="-1" charset="0"/>
                <a:ea typeface="ＭＳ Ｐゴシック" pitchFamily="-1" charset="-128"/>
                <a:cs typeface="Arial"/>
              </a:rPr>
              <a:t>System</a:t>
            </a:r>
            <a:r>
              <a:rPr lang="en-US" sz="2400" b="1" kern="0" dirty="0" smtClean="0">
                <a:solidFill>
                  <a:srgbClr val="003399"/>
                </a:solidFill>
                <a:latin typeface="Arial" pitchFamily="-1" charset="0"/>
                <a:ea typeface="ＭＳ Ｐゴシック" pitchFamily="-1" charset="-128"/>
                <a:cs typeface="Arial"/>
              </a:rPr>
              <a:t>)</a:t>
            </a:r>
            <a:endParaRPr lang="en-US" sz="2400" b="1" kern="0" dirty="0">
              <a:solidFill>
                <a:srgbClr val="003399"/>
              </a:solidFill>
              <a:latin typeface="Arial" pitchFamily="-1" charset="0"/>
              <a:ea typeface="ＭＳ Ｐゴシック" pitchFamily="-1" charset="-128"/>
              <a:cs typeface="Aria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764704"/>
            <a:ext cx="4680000" cy="542378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36" y="2420888"/>
            <a:ext cx="3960000" cy="2635226"/>
          </a:xfrm>
          <a:prstGeom prst="rect">
            <a:avLst/>
          </a:prstGeom>
          <a:ln>
            <a:noFill/>
          </a:ln>
          <a:effectLst>
            <a:outerShdw blurRad="292100" dist="139700" dir="2700000" algn="tl" rotWithShape="0">
              <a:srgbClr val="333333">
                <a:alpha val="65000"/>
              </a:srgbClr>
            </a:outerShdw>
          </a:effectLst>
        </p:spPr>
      </p:pic>
      <p:sp>
        <p:nvSpPr>
          <p:cNvPr id="6"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grpSp>
        <p:nvGrpSpPr>
          <p:cNvPr id="7" name="Group 6"/>
          <p:cNvGrpSpPr>
            <a:grpSpLocks noChangeAspect="1"/>
          </p:cNvGrpSpPr>
          <p:nvPr/>
        </p:nvGrpSpPr>
        <p:grpSpPr>
          <a:xfrm>
            <a:off x="7956376" y="6249737"/>
            <a:ext cx="1076550" cy="432000"/>
            <a:chOff x="3059832" y="4725144"/>
            <a:chExt cx="2975102" cy="1193848"/>
          </a:xfrm>
        </p:grpSpPr>
        <p:pic>
          <p:nvPicPr>
            <p:cNvPr id="8" name="Picture 7" descr="GOOS logo updated 2014.pdf"/>
            <p:cNvPicPr>
              <a:picLocks noChangeAspect="1"/>
            </p:cNvPicPr>
            <p:nvPr/>
          </p:nvPicPr>
          <p:blipFill rotWithShape="1">
            <a:blip r:embed="rId6">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9"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1598203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descr="Screen Shot 2014-12-14 at 15.19.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111" y="620688"/>
            <a:ext cx="4806226" cy="5328000"/>
          </a:xfrm>
          <a:prstGeom prst="rect">
            <a:avLst/>
          </a:prstGeom>
          <a:ln>
            <a:noFill/>
          </a:ln>
          <a:effectLst>
            <a:outerShdw blurRad="292100" dist="139700" dir="2700000" algn="tl" rotWithShape="0">
              <a:srgbClr val="333333">
                <a:alpha val="65000"/>
              </a:srgbClr>
            </a:outerShdw>
          </a:effectLst>
        </p:spPr>
      </p:pic>
      <p:pic>
        <p:nvPicPr>
          <p:cNvPr id="5" name="Picture 4" descr="Screen Shot 2014-12-14 at 15.20.5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276872"/>
            <a:ext cx="3867800" cy="2518186"/>
          </a:xfrm>
          <a:prstGeom prst="rect">
            <a:avLst/>
          </a:prstGeom>
          <a:ln>
            <a:noFill/>
          </a:ln>
          <a:effectLst>
            <a:outerShdw blurRad="292100" dist="139700" dir="2700000" algn="tl" rotWithShape="0">
              <a:srgbClr val="333333">
                <a:alpha val="65000"/>
              </a:srgbClr>
            </a:outerShdw>
          </a:effectLst>
        </p:spPr>
      </p:pic>
      <p:sp>
        <p:nvSpPr>
          <p:cNvPr id="6" name="Rectangle 2"/>
          <p:cNvSpPr txBox="1">
            <a:spLocks noChangeArrowheads="1"/>
          </p:cNvSpPr>
          <p:nvPr/>
        </p:nvSpPr>
        <p:spPr bwMode="auto">
          <a:xfrm>
            <a:off x="107504" y="340841"/>
            <a:ext cx="6480720" cy="847725"/>
          </a:xfrm>
          <a:prstGeom prst="rect">
            <a:avLst/>
          </a:prstGeom>
          <a:noFill/>
          <a:ln w="9525">
            <a:noFill/>
            <a:miter lim="800000"/>
            <a:headEnd/>
            <a:tailEnd/>
          </a:ln>
        </p:spPr>
        <p:txBody>
          <a:bodyPr anchor="ctr"/>
          <a:lstStyle/>
          <a:p>
            <a:pPr eaLnBrk="0" hangingPunct="0">
              <a:defRPr/>
            </a:pPr>
            <a:r>
              <a:rPr lang="en-US" sz="2400" b="1" kern="0" dirty="0">
                <a:solidFill>
                  <a:srgbClr val="003399"/>
                </a:solidFill>
                <a:latin typeface="Arial" pitchFamily="-1" charset="0"/>
                <a:ea typeface="ＭＳ Ｐゴシック" pitchFamily="-1" charset="-128"/>
                <a:cs typeface="Arial"/>
              </a:rPr>
              <a:t>Specifications of the </a:t>
            </a:r>
            <a:endParaRPr lang="en-US" sz="2400" b="1" kern="0" dirty="0" smtClean="0">
              <a:solidFill>
                <a:srgbClr val="003399"/>
              </a:solidFill>
              <a:latin typeface="Arial" pitchFamily="-1" charset="0"/>
              <a:ea typeface="ＭＳ Ｐゴシック" pitchFamily="-1" charset="-128"/>
              <a:cs typeface="Arial"/>
            </a:endParaRPr>
          </a:p>
          <a:p>
            <a:pPr eaLnBrk="0" hangingPunct="0">
              <a:defRPr/>
            </a:pPr>
            <a:r>
              <a:rPr lang="en-US" sz="2400" b="1" kern="0" dirty="0" smtClean="0">
                <a:solidFill>
                  <a:srgbClr val="003399"/>
                </a:solidFill>
                <a:latin typeface="Arial" pitchFamily="-1" charset="0"/>
                <a:ea typeface="ＭＳ Ｐゴシック" pitchFamily="-1" charset="-128"/>
                <a:cs typeface="Arial"/>
              </a:rPr>
              <a:t>observational </a:t>
            </a:r>
            <a:r>
              <a:rPr lang="en-US" sz="2400" b="1" kern="0" dirty="0">
                <a:solidFill>
                  <a:srgbClr val="003399"/>
                </a:solidFill>
                <a:latin typeface="Arial" pitchFamily="-1" charset="0"/>
                <a:ea typeface="ＭＳ Ｐゴシック" pitchFamily="-1" charset="-128"/>
                <a:cs typeface="Arial"/>
              </a:rPr>
              <a:t>requirements</a:t>
            </a:r>
          </a:p>
          <a:p>
            <a:pPr eaLnBrk="0" hangingPunct="0">
              <a:defRPr/>
            </a:pPr>
            <a:r>
              <a:rPr lang="en-US" sz="2400" b="1" kern="0" dirty="0" smtClean="0">
                <a:solidFill>
                  <a:srgbClr val="003399"/>
                </a:solidFill>
                <a:latin typeface="Arial" pitchFamily="-1" charset="0"/>
                <a:ea typeface="ＭＳ Ｐゴシック" pitchFamily="-1" charset="-128"/>
                <a:cs typeface="Arial"/>
              </a:rPr>
              <a:t>(</a:t>
            </a:r>
            <a:r>
              <a:rPr lang="en-US" sz="2400" b="1" kern="0" dirty="0" smtClean="0">
                <a:solidFill>
                  <a:srgbClr val="FF0000"/>
                </a:solidFill>
                <a:latin typeface="Arial" pitchFamily="-1" charset="0"/>
                <a:ea typeface="ＭＳ Ｐゴシック" pitchFamily="-1" charset="-128"/>
                <a:cs typeface="Arial"/>
              </a:rPr>
              <a:t>Oxygen</a:t>
            </a:r>
            <a:r>
              <a:rPr lang="en-US" sz="2400" b="1" kern="0" dirty="0" smtClean="0">
                <a:solidFill>
                  <a:srgbClr val="003399"/>
                </a:solidFill>
                <a:latin typeface="Arial" pitchFamily="-1" charset="0"/>
                <a:ea typeface="ＭＳ Ｐゴシック" pitchFamily="-1" charset="-128"/>
                <a:cs typeface="Arial"/>
              </a:rPr>
              <a:t>)</a:t>
            </a:r>
            <a:endParaRPr lang="en-US" sz="2400" b="1" kern="0" dirty="0">
              <a:solidFill>
                <a:srgbClr val="003399"/>
              </a:solidFill>
              <a:latin typeface="Arial" pitchFamily="-1" charset="0"/>
              <a:ea typeface="ＭＳ Ｐゴシック" pitchFamily="-1" charset="-128"/>
              <a:cs typeface="Arial"/>
            </a:endParaRPr>
          </a:p>
        </p:txBody>
      </p:sp>
      <p:grpSp>
        <p:nvGrpSpPr>
          <p:cNvPr id="7" name="Group 6"/>
          <p:cNvGrpSpPr>
            <a:grpSpLocks noChangeAspect="1"/>
          </p:cNvGrpSpPr>
          <p:nvPr/>
        </p:nvGrpSpPr>
        <p:grpSpPr>
          <a:xfrm>
            <a:off x="7956376" y="6249737"/>
            <a:ext cx="1076550" cy="432000"/>
            <a:chOff x="3059832" y="4725144"/>
            <a:chExt cx="2975102" cy="1193848"/>
          </a:xfrm>
        </p:grpSpPr>
        <p:pic>
          <p:nvPicPr>
            <p:cNvPr id="8" name="Picture 7" descr="GOOS logo updated 2014.pdf"/>
            <p:cNvPicPr>
              <a:picLocks noChangeAspect="1"/>
            </p:cNvPicPr>
            <p:nvPr/>
          </p:nvPicPr>
          <p:blipFill rotWithShape="1">
            <a:blip r:embed="rId6">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9"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10"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19844626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 name="Rectangle 2"/>
          <p:cNvSpPr txBox="1">
            <a:spLocks noChangeArrowheads="1"/>
          </p:cNvSpPr>
          <p:nvPr/>
        </p:nvSpPr>
        <p:spPr bwMode="auto">
          <a:xfrm>
            <a:off x="35495" y="568398"/>
            <a:ext cx="3789421" cy="847725"/>
          </a:xfrm>
          <a:prstGeom prst="rect">
            <a:avLst/>
          </a:prstGeom>
          <a:noFill/>
          <a:ln w="9525">
            <a:noFill/>
            <a:miter lim="800000"/>
            <a:headEnd/>
            <a:tailEnd/>
          </a:ln>
        </p:spPr>
        <p:txBody>
          <a:bodyPr anchor="ctr"/>
          <a:lstStyle/>
          <a:p>
            <a:pPr eaLnBrk="0" hangingPunct="0">
              <a:defRPr/>
            </a:pPr>
            <a:r>
              <a:rPr lang="en-US" sz="2400" b="1" kern="0" dirty="0" smtClean="0">
                <a:solidFill>
                  <a:srgbClr val="003399"/>
                </a:solidFill>
                <a:latin typeface="Arial" pitchFamily="-1" charset="0"/>
                <a:ea typeface="ＭＳ Ｐゴシック" pitchFamily="-1" charset="-128"/>
                <a:cs typeface="Arial"/>
              </a:rPr>
              <a:t>Combined </a:t>
            </a:r>
            <a:r>
              <a:rPr lang="en-US" sz="2400" b="1" kern="0" dirty="0" smtClean="0">
                <a:solidFill>
                  <a:srgbClr val="003399"/>
                </a:solidFill>
                <a:latin typeface="Arial" pitchFamily="-1" charset="0"/>
                <a:ea typeface="ＭＳ Ｐゴシック" pitchFamily="-1" charset="-128"/>
                <a:cs typeface="Arial"/>
              </a:rPr>
              <a:t>performance</a:t>
            </a:r>
          </a:p>
          <a:p>
            <a:pPr eaLnBrk="0" hangingPunct="0">
              <a:defRPr/>
            </a:pPr>
            <a:r>
              <a:rPr lang="en-US" sz="2400" b="1" kern="0" dirty="0" smtClean="0">
                <a:solidFill>
                  <a:srgbClr val="003399"/>
                </a:solidFill>
                <a:latin typeface="Arial" pitchFamily="-1" charset="0"/>
                <a:ea typeface="ＭＳ Ｐゴシック" pitchFamily="-1" charset="-128"/>
                <a:cs typeface="Arial"/>
              </a:rPr>
              <a:t>of </a:t>
            </a:r>
            <a:r>
              <a:rPr lang="en-US" sz="2400" b="1" u="sng" kern="0" dirty="0" smtClean="0">
                <a:solidFill>
                  <a:srgbClr val="003399"/>
                </a:solidFill>
                <a:latin typeface="Arial" pitchFamily="-1" charset="0"/>
                <a:ea typeface="ＭＳ Ｐゴシック" pitchFamily="-1" charset="-128"/>
                <a:cs typeface="Arial"/>
              </a:rPr>
              <a:t>current</a:t>
            </a:r>
            <a:r>
              <a:rPr lang="en-US" sz="2400" b="1" kern="0" dirty="0" smtClean="0">
                <a:solidFill>
                  <a:srgbClr val="003399"/>
                </a:solidFill>
                <a:latin typeface="Arial" pitchFamily="-1" charset="0"/>
                <a:ea typeface="ＭＳ Ｐゴシック" pitchFamily="-1" charset="-128"/>
                <a:cs typeface="Arial"/>
              </a:rPr>
              <a:t> and </a:t>
            </a:r>
            <a:r>
              <a:rPr lang="en-US" sz="2400" b="1" u="sng" kern="0" dirty="0" smtClean="0">
                <a:solidFill>
                  <a:srgbClr val="003399"/>
                </a:solidFill>
                <a:latin typeface="Arial" pitchFamily="-1" charset="0"/>
                <a:ea typeface="ＭＳ Ｐゴシック" pitchFamily="-1" charset="-128"/>
                <a:cs typeface="Arial"/>
              </a:rPr>
              <a:t>future</a:t>
            </a:r>
            <a:r>
              <a:rPr lang="en-US" sz="2400" b="1" kern="0" dirty="0" smtClean="0">
                <a:solidFill>
                  <a:srgbClr val="003399"/>
                </a:solidFill>
                <a:latin typeface="Arial" pitchFamily="-1" charset="0"/>
                <a:ea typeface="ＭＳ Ｐゴシック" pitchFamily="-1" charset="-128"/>
                <a:cs typeface="Arial"/>
              </a:rPr>
              <a:t> </a:t>
            </a:r>
            <a:r>
              <a:rPr lang="en-US" sz="2400" b="1" kern="0" dirty="0" smtClean="0">
                <a:solidFill>
                  <a:srgbClr val="003399"/>
                </a:solidFill>
                <a:latin typeface="Arial" pitchFamily="-1" charset="0"/>
                <a:ea typeface="ＭＳ Ｐゴシック" pitchFamily="-1" charset="-128"/>
                <a:cs typeface="Arial"/>
              </a:rPr>
              <a:t>networks </a:t>
            </a:r>
          </a:p>
          <a:p>
            <a:pPr eaLnBrk="0" hangingPunct="0">
              <a:defRPr/>
            </a:pPr>
            <a:r>
              <a:rPr lang="en-US" sz="2200" b="1" kern="0" dirty="0" smtClean="0">
                <a:solidFill>
                  <a:srgbClr val="003399"/>
                </a:solidFill>
                <a:latin typeface="Arial" pitchFamily="-1" charset="0"/>
                <a:ea typeface="ＭＳ Ｐゴシック" pitchFamily="-1" charset="-128"/>
                <a:cs typeface="Arial"/>
              </a:rPr>
              <a:t>(</a:t>
            </a:r>
            <a:r>
              <a:rPr lang="en-US" sz="2200" b="1" kern="0" dirty="0" smtClean="0">
                <a:solidFill>
                  <a:srgbClr val="FF0000"/>
                </a:solidFill>
                <a:latin typeface="Arial" pitchFamily="-1" charset="0"/>
                <a:ea typeface="ＭＳ Ｐゴシック" pitchFamily="-1" charset="-128"/>
                <a:cs typeface="Arial"/>
              </a:rPr>
              <a:t>Carbonate system</a:t>
            </a:r>
            <a:r>
              <a:rPr lang="en-US" sz="2200" b="1" kern="0" dirty="0" smtClean="0">
                <a:solidFill>
                  <a:srgbClr val="003399"/>
                </a:solidFill>
                <a:latin typeface="Arial" pitchFamily="-1" charset="0"/>
                <a:ea typeface="ＭＳ Ｐゴシック" pitchFamily="-1" charset="-128"/>
                <a:cs typeface="Arial"/>
              </a:rPr>
              <a:t>)</a:t>
            </a:r>
            <a:endParaRPr lang="en-US" b="1" kern="0" dirty="0">
              <a:solidFill>
                <a:srgbClr val="003399"/>
              </a:solidFill>
              <a:latin typeface="Arial" pitchFamily="-1" charset="0"/>
              <a:ea typeface="ＭＳ Ｐゴシック" pitchFamily="-1" charset="-128"/>
              <a:cs typeface="Arial"/>
            </a:endParaRPr>
          </a:p>
          <a:p>
            <a:pPr eaLnBrk="0" hangingPunct="0">
              <a:defRPr/>
            </a:pPr>
            <a:endParaRPr lang="en-US" sz="2200" b="1" kern="0" dirty="0">
              <a:solidFill>
                <a:srgbClr val="003399"/>
              </a:solidFill>
              <a:latin typeface="Arial" pitchFamily="-1" charset="0"/>
              <a:ea typeface="ＭＳ Ｐゴシック" pitchFamily="-1" charset="-128"/>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116632"/>
            <a:ext cx="5148000" cy="647118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348" y="119584"/>
            <a:ext cx="5148000" cy="668061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896" y="1772816"/>
            <a:ext cx="6552000" cy="4231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37490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descr="Screen Shot 2014-12-14 at 15.22.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796684"/>
            <a:ext cx="5148000" cy="4982271"/>
          </a:xfrm>
          <a:prstGeom prst="rect">
            <a:avLst/>
          </a:prstGeom>
          <a:ln>
            <a:noFill/>
          </a:ln>
          <a:effectLst>
            <a:outerShdw blurRad="292100" dist="139700" dir="2700000" algn="tl" rotWithShape="0">
              <a:srgbClr val="333333">
                <a:alpha val="65000"/>
              </a:srgbClr>
            </a:outerShdw>
          </a:effectLst>
        </p:spPr>
      </p:pic>
      <p:pic>
        <p:nvPicPr>
          <p:cNvPr id="4" name="Picture 3" descr="Screen Shot 2014-12-14 at 15.24.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001" y="1966120"/>
            <a:ext cx="4558589" cy="2663989"/>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bwMode="auto">
          <a:xfrm>
            <a:off x="35495" y="568398"/>
            <a:ext cx="3789421" cy="847725"/>
          </a:xfrm>
          <a:prstGeom prst="rect">
            <a:avLst/>
          </a:prstGeom>
          <a:noFill/>
          <a:ln w="9525">
            <a:noFill/>
            <a:miter lim="800000"/>
            <a:headEnd/>
            <a:tailEnd/>
          </a:ln>
        </p:spPr>
        <p:txBody>
          <a:bodyPr anchor="ctr"/>
          <a:lstStyle/>
          <a:p>
            <a:pPr eaLnBrk="0" hangingPunct="0">
              <a:defRPr/>
            </a:pPr>
            <a:r>
              <a:rPr lang="en-US" sz="2400" b="1" kern="0" dirty="0" smtClean="0">
                <a:solidFill>
                  <a:srgbClr val="003399"/>
                </a:solidFill>
                <a:latin typeface="Arial" pitchFamily="-1" charset="0"/>
                <a:ea typeface="ＭＳ Ｐゴシック" pitchFamily="-1" charset="-128"/>
                <a:cs typeface="Arial"/>
              </a:rPr>
              <a:t>Combined </a:t>
            </a:r>
            <a:r>
              <a:rPr lang="en-US" sz="2400" b="1" kern="0" dirty="0" smtClean="0">
                <a:solidFill>
                  <a:srgbClr val="003399"/>
                </a:solidFill>
                <a:latin typeface="Arial" pitchFamily="-1" charset="0"/>
                <a:ea typeface="ＭＳ Ｐゴシック" pitchFamily="-1" charset="-128"/>
                <a:cs typeface="Arial"/>
              </a:rPr>
              <a:t>performance</a:t>
            </a:r>
          </a:p>
          <a:p>
            <a:pPr eaLnBrk="0" hangingPunct="0">
              <a:defRPr/>
            </a:pPr>
            <a:r>
              <a:rPr lang="en-US" sz="2400" b="1" kern="0" dirty="0" smtClean="0">
                <a:solidFill>
                  <a:srgbClr val="003399"/>
                </a:solidFill>
                <a:latin typeface="Arial" pitchFamily="-1" charset="0"/>
                <a:ea typeface="ＭＳ Ｐゴシック" pitchFamily="-1" charset="-128"/>
                <a:cs typeface="Arial"/>
              </a:rPr>
              <a:t>of </a:t>
            </a:r>
            <a:r>
              <a:rPr lang="en-US" sz="2400" b="1" u="sng" kern="0" dirty="0" smtClean="0">
                <a:solidFill>
                  <a:srgbClr val="003399"/>
                </a:solidFill>
                <a:latin typeface="Arial" pitchFamily="-1" charset="0"/>
                <a:ea typeface="ＭＳ Ｐゴシック" pitchFamily="-1" charset="-128"/>
                <a:cs typeface="Arial"/>
              </a:rPr>
              <a:t>current</a:t>
            </a:r>
            <a:r>
              <a:rPr lang="en-US" sz="2400" b="1" kern="0" dirty="0" smtClean="0">
                <a:solidFill>
                  <a:srgbClr val="003399"/>
                </a:solidFill>
                <a:latin typeface="Arial" pitchFamily="-1" charset="0"/>
                <a:ea typeface="ＭＳ Ｐゴシック" pitchFamily="-1" charset="-128"/>
                <a:cs typeface="Arial"/>
              </a:rPr>
              <a:t> and </a:t>
            </a:r>
            <a:r>
              <a:rPr lang="en-US" sz="2400" b="1" u="sng" kern="0" dirty="0" smtClean="0">
                <a:solidFill>
                  <a:srgbClr val="003399"/>
                </a:solidFill>
                <a:latin typeface="Arial" pitchFamily="-1" charset="0"/>
                <a:ea typeface="ＭＳ Ｐゴシック" pitchFamily="-1" charset="-128"/>
                <a:cs typeface="Arial"/>
              </a:rPr>
              <a:t>future</a:t>
            </a:r>
            <a:r>
              <a:rPr lang="en-US" sz="2400" b="1" kern="0" dirty="0" smtClean="0">
                <a:solidFill>
                  <a:srgbClr val="003399"/>
                </a:solidFill>
                <a:latin typeface="Arial" pitchFamily="-1" charset="0"/>
                <a:ea typeface="ＭＳ Ｐゴシック" pitchFamily="-1" charset="-128"/>
                <a:cs typeface="Arial"/>
              </a:rPr>
              <a:t> </a:t>
            </a:r>
            <a:r>
              <a:rPr lang="en-US" sz="2400" b="1" kern="0" dirty="0" smtClean="0">
                <a:solidFill>
                  <a:srgbClr val="003399"/>
                </a:solidFill>
                <a:latin typeface="Arial" pitchFamily="-1" charset="0"/>
                <a:ea typeface="ＭＳ Ｐゴシック" pitchFamily="-1" charset="-128"/>
                <a:cs typeface="Arial"/>
              </a:rPr>
              <a:t>networks </a:t>
            </a:r>
            <a:r>
              <a:rPr lang="en-US" sz="2200" b="1" kern="0" dirty="0" smtClean="0">
                <a:solidFill>
                  <a:srgbClr val="003399"/>
                </a:solidFill>
                <a:latin typeface="Arial" pitchFamily="-1" charset="0"/>
                <a:ea typeface="ＭＳ Ｐゴシック" pitchFamily="-1" charset="-128"/>
                <a:cs typeface="Arial"/>
              </a:rPr>
              <a:t>(</a:t>
            </a:r>
            <a:r>
              <a:rPr lang="en-US" sz="2200" b="1" kern="0" dirty="0" smtClean="0">
                <a:solidFill>
                  <a:srgbClr val="FF0000"/>
                </a:solidFill>
                <a:latin typeface="Arial" pitchFamily="-1" charset="0"/>
                <a:ea typeface="ＭＳ Ｐゴシック" pitchFamily="-1" charset="-128"/>
                <a:cs typeface="Arial"/>
              </a:rPr>
              <a:t>Oxygen</a:t>
            </a:r>
            <a:r>
              <a:rPr lang="en-US" sz="2200" b="1" kern="0" dirty="0" smtClean="0">
                <a:solidFill>
                  <a:srgbClr val="003399"/>
                </a:solidFill>
                <a:latin typeface="Arial" pitchFamily="-1" charset="0"/>
                <a:ea typeface="ＭＳ Ｐゴシック" pitchFamily="-1" charset="-128"/>
                <a:cs typeface="Arial"/>
              </a:rPr>
              <a:t>)</a:t>
            </a:r>
            <a:endParaRPr lang="en-US" b="1" kern="0" dirty="0">
              <a:solidFill>
                <a:srgbClr val="003399"/>
              </a:solidFill>
              <a:latin typeface="Arial" pitchFamily="-1" charset="0"/>
              <a:ea typeface="ＭＳ Ｐゴシック" pitchFamily="-1" charset="-128"/>
              <a:cs typeface="Arial"/>
            </a:endParaRPr>
          </a:p>
          <a:p>
            <a:pPr eaLnBrk="0" hangingPunct="0">
              <a:defRPr/>
            </a:pPr>
            <a:endParaRPr lang="en-US" sz="2200" b="1" kern="0" dirty="0">
              <a:solidFill>
                <a:srgbClr val="003399"/>
              </a:solidFill>
              <a:latin typeface="Arial" pitchFamily="-1" charset="0"/>
              <a:ea typeface="ＭＳ Ｐゴシック" pitchFamily="-1" charset="-128"/>
              <a:cs typeface="Arial"/>
            </a:endParaRPr>
          </a:p>
        </p:txBody>
      </p:sp>
      <p:grpSp>
        <p:nvGrpSpPr>
          <p:cNvPr id="9" name="Group 8"/>
          <p:cNvGrpSpPr>
            <a:grpSpLocks noChangeAspect="1"/>
          </p:cNvGrpSpPr>
          <p:nvPr/>
        </p:nvGrpSpPr>
        <p:grpSpPr>
          <a:xfrm>
            <a:off x="7956376" y="6249737"/>
            <a:ext cx="1076550" cy="432000"/>
            <a:chOff x="3059832" y="4725144"/>
            <a:chExt cx="2975102" cy="1193848"/>
          </a:xfrm>
        </p:grpSpPr>
        <p:pic>
          <p:nvPicPr>
            <p:cNvPr id="10" name="Picture 9" descr="GOOS logo updated 2014.pdf"/>
            <p:cNvPicPr>
              <a:picLocks noChangeAspect="1"/>
            </p:cNvPicPr>
            <p:nvPr/>
          </p:nvPicPr>
          <p:blipFill rotWithShape="1">
            <a:blip r:embed="rId6">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11"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15"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9049258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29237" y="265078"/>
            <a:ext cx="5364510" cy="575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en-US" sz="2400" b="1" dirty="0">
                <a:solidFill>
                  <a:srgbClr val="003399"/>
                </a:solidFill>
                <a:latin typeface="Arial"/>
                <a:cs typeface=""/>
              </a:rPr>
              <a:t>Data </a:t>
            </a:r>
            <a:r>
              <a:rPr lang="de-DE" altLang="en-US" sz="2400" b="1" dirty="0" smtClean="0">
                <a:solidFill>
                  <a:srgbClr val="003399"/>
                </a:solidFill>
                <a:latin typeface="Arial"/>
                <a:cs typeface=""/>
              </a:rPr>
              <a:t>and Information </a:t>
            </a:r>
            <a:r>
              <a:rPr lang="de-DE" altLang="en-US" sz="2400" b="1" dirty="0" err="1" smtClean="0">
                <a:solidFill>
                  <a:srgbClr val="003399"/>
                </a:solidFill>
                <a:latin typeface="Arial"/>
                <a:cs typeface=""/>
              </a:rPr>
              <a:t>Creation</a:t>
            </a:r>
            <a:endParaRPr lang="de-DE" altLang="en-US" sz="2400" b="1" dirty="0" smtClean="0">
              <a:solidFill>
                <a:srgbClr val="003399"/>
              </a:solidFill>
              <a:latin typeface="Arial"/>
              <a:cs typeface=""/>
            </a:endParaRPr>
          </a:p>
          <a:p>
            <a:pPr eaLnBrk="1" hangingPunct="1">
              <a:spcBef>
                <a:spcPct val="0"/>
              </a:spcBef>
              <a:buNone/>
            </a:pPr>
            <a:r>
              <a:rPr lang="en-US" sz="2400" b="1" kern="0" dirty="0">
                <a:solidFill>
                  <a:srgbClr val="003399"/>
                </a:solidFill>
                <a:latin typeface="Arial" pitchFamily="-1" charset="0"/>
                <a:ea typeface="ＭＳ Ｐゴシック" pitchFamily="-1" charset="-128"/>
                <a:cs typeface="Arial"/>
              </a:rPr>
              <a:t>(Example: </a:t>
            </a:r>
            <a:r>
              <a:rPr lang="en-US" sz="2400" b="1" kern="0" dirty="0" smtClean="0">
                <a:solidFill>
                  <a:srgbClr val="FF0000"/>
                </a:solidFill>
                <a:latin typeface="Arial" pitchFamily="-1" charset="0"/>
                <a:ea typeface="ＭＳ Ｐゴシック" pitchFamily="-1" charset="-128"/>
                <a:cs typeface="Arial"/>
              </a:rPr>
              <a:t>Oxygen</a:t>
            </a:r>
            <a:r>
              <a:rPr lang="en-US" sz="2400" b="1" kern="0" dirty="0" smtClean="0">
                <a:solidFill>
                  <a:srgbClr val="003399"/>
                </a:solidFill>
                <a:latin typeface="Arial" pitchFamily="-1" charset="0"/>
                <a:ea typeface="ＭＳ Ｐゴシック" pitchFamily="-1" charset="-128"/>
                <a:cs typeface="Arial"/>
              </a:rPr>
              <a:t>)</a:t>
            </a:r>
            <a:endParaRPr lang="en-US" sz="2400" b="1" kern="0" dirty="0">
              <a:solidFill>
                <a:srgbClr val="003399"/>
              </a:solidFill>
              <a:latin typeface="Arial" pitchFamily="-1" charset="0"/>
              <a:ea typeface="ＭＳ Ｐゴシック" pitchFamily="-1" charset="-128"/>
              <a:cs typeface="Arial"/>
            </a:endParaRPr>
          </a:p>
          <a:p>
            <a:pPr algn="ctr" eaLnBrk="1" hangingPunct="1">
              <a:spcBef>
                <a:spcPct val="0"/>
              </a:spcBef>
              <a:buFontTx/>
              <a:buNone/>
            </a:pPr>
            <a:endParaRPr lang="pl-PL" altLang="en-US" sz="2200" b="1" dirty="0">
              <a:solidFill>
                <a:srgbClr val="003399"/>
              </a:solidFill>
              <a:latin typeface="Verdana" pitchFamily="34" charset="0"/>
              <a:cs typeface=""/>
            </a:endParaRPr>
          </a:p>
        </p:txBody>
      </p:sp>
      <p:sp>
        <p:nvSpPr>
          <p:cNvPr id="5" name="Rectangle 4"/>
          <p:cNvSpPr>
            <a:spLocks noChangeArrowheads="1"/>
          </p:cNvSpPr>
          <p:nvPr/>
        </p:nvSpPr>
        <p:spPr bwMode="auto">
          <a:xfrm>
            <a:off x="1619672" y="3356992"/>
            <a:ext cx="5761062" cy="575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de-DE" altLang="en-US" sz="2400" b="1" dirty="0" smtClean="0">
                <a:solidFill>
                  <a:srgbClr val="17365D"/>
                </a:solidFill>
                <a:latin typeface="Arial"/>
                <a:cs typeface=""/>
              </a:rPr>
              <a:t>Links</a:t>
            </a:r>
            <a:endParaRPr lang="pl-PL" altLang="en-US" sz="2200" b="1" dirty="0">
              <a:solidFill>
                <a:srgbClr val="003399"/>
              </a:solidFill>
              <a:latin typeface="Verdana" pitchFamily="34" charset="0"/>
              <a:cs typeface=""/>
            </a:endParaRPr>
          </a:p>
        </p:txBody>
      </p:sp>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94391" y="1016159"/>
            <a:ext cx="5796000" cy="486924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3528" y="3963615"/>
            <a:ext cx="2376000" cy="17558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pic>
        <p:nvPicPr>
          <p:cNvPr id="11" name="Picture 10" descr="underway phot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5672" y="1960428"/>
            <a:ext cx="2988000" cy="16791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grpSp>
        <p:nvGrpSpPr>
          <p:cNvPr id="13" name="Group 12"/>
          <p:cNvGrpSpPr>
            <a:grpSpLocks noChangeAspect="1"/>
          </p:cNvGrpSpPr>
          <p:nvPr/>
        </p:nvGrpSpPr>
        <p:grpSpPr>
          <a:xfrm>
            <a:off x="7956376" y="6249737"/>
            <a:ext cx="1076550" cy="432000"/>
            <a:chOff x="3059832" y="4725144"/>
            <a:chExt cx="2975102" cy="1193848"/>
          </a:xfrm>
        </p:grpSpPr>
        <p:pic>
          <p:nvPicPr>
            <p:cNvPr id="14" name="Picture 13" descr="GOOS logo updated 2014.pdf"/>
            <p:cNvPicPr>
              <a:picLocks noChangeAspect="1"/>
            </p:cNvPicPr>
            <p:nvPr/>
          </p:nvPicPr>
          <p:blipFill rotWithShape="1">
            <a:blip r:embed="rId7">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15"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16"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1667929376"/>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662608"/>
            <a:ext cx="7562850"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828600" y="146647"/>
            <a:ext cx="5761062" cy="575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de-DE" altLang="en-US" sz="2400" b="1" dirty="0" smtClean="0">
                <a:solidFill>
                  <a:srgbClr val="003399"/>
                </a:solidFill>
                <a:latin typeface="Arial"/>
                <a:cs typeface=""/>
              </a:rPr>
              <a:t>Links and References</a:t>
            </a:r>
            <a:endParaRPr lang="pl-PL" altLang="en-US" sz="2200" b="1" dirty="0">
              <a:solidFill>
                <a:srgbClr val="003399"/>
              </a:solidFill>
              <a:latin typeface="Verdana" pitchFamily="34" charset="0"/>
              <a:cs typeface=""/>
            </a:endParaRPr>
          </a:p>
        </p:txBody>
      </p:sp>
      <p:sp>
        <p:nvSpPr>
          <p:cNvPr id="7" name="TextBox 6"/>
          <p:cNvSpPr txBox="1"/>
          <p:nvPr/>
        </p:nvSpPr>
        <p:spPr>
          <a:xfrm>
            <a:off x="4644008" y="692696"/>
            <a:ext cx="979755" cy="369332"/>
          </a:xfrm>
          <a:prstGeom prst="rect">
            <a:avLst/>
          </a:prstGeom>
          <a:noFill/>
        </p:spPr>
        <p:txBody>
          <a:bodyPr wrap="none" rtlCol="0">
            <a:spAutoFit/>
          </a:bodyPr>
          <a:lstStyle/>
          <a:p>
            <a:r>
              <a:rPr lang="de-DE" dirty="0" smtClean="0">
                <a:solidFill>
                  <a:srgbClr val="FF0000"/>
                </a:solidFill>
              </a:rPr>
              <a:t>Oxygen</a:t>
            </a:r>
            <a:endParaRPr lang="en-US" dirty="0">
              <a:solidFill>
                <a:srgbClr val="FF0000"/>
              </a:solidFill>
            </a:endParaRPr>
          </a:p>
        </p:txBody>
      </p:sp>
      <p:grpSp>
        <p:nvGrpSpPr>
          <p:cNvPr id="6" name="Group 5"/>
          <p:cNvGrpSpPr>
            <a:grpSpLocks noChangeAspect="1"/>
          </p:cNvGrpSpPr>
          <p:nvPr/>
        </p:nvGrpSpPr>
        <p:grpSpPr>
          <a:xfrm>
            <a:off x="7956376" y="6249737"/>
            <a:ext cx="1076550" cy="432000"/>
            <a:chOff x="3059832" y="4725144"/>
            <a:chExt cx="2975102" cy="1193848"/>
          </a:xfrm>
        </p:grpSpPr>
        <p:pic>
          <p:nvPicPr>
            <p:cNvPr id="8" name="Picture 7" descr="GOOS logo updated 2014.pdf"/>
            <p:cNvPicPr>
              <a:picLocks noChangeAspect="1"/>
            </p:cNvPicPr>
            <p:nvPr/>
          </p:nvPicPr>
          <p:blipFill rotWithShape="1">
            <a:blip r:embed="rId5">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9"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10"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192855084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p:nvPr>
        </p:nvSpPr>
        <p:spPr>
          <a:xfrm>
            <a:off x="3352800" y="1577975"/>
            <a:ext cx="5105400" cy="836613"/>
          </a:xfrm>
        </p:spPr>
        <p:txBody>
          <a:bodyPr/>
          <a:lstStyle/>
          <a:p>
            <a:pPr eaLnBrk="1" hangingPunct="1"/>
            <a:r>
              <a:rPr lang="en-US" altLang="en-US" sz="2400" dirty="0" smtClean="0">
                <a:solidFill>
                  <a:srgbClr val="003399"/>
                </a:solidFill>
              </a:rPr>
              <a:t>Framework for Ocean Observing</a:t>
            </a:r>
            <a:r>
              <a:rPr lang="en-US" altLang="en-US" sz="2400" dirty="0" smtClean="0">
                <a:solidFill>
                  <a:srgbClr val="003399"/>
                </a:solidFill>
              </a:rPr>
              <a:t/>
            </a:r>
            <a:br>
              <a:rPr lang="en-US" altLang="en-US" sz="2400" dirty="0" smtClean="0">
                <a:solidFill>
                  <a:srgbClr val="003399"/>
                </a:solidFill>
              </a:rPr>
            </a:br>
            <a:r>
              <a:rPr lang="en-US" altLang="en-US" sz="2400" dirty="0" smtClean="0">
                <a:solidFill>
                  <a:srgbClr val="003399"/>
                </a:solidFill>
              </a:rPr>
              <a:t>Why </a:t>
            </a:r>
            <a:r>
              <a:rPr lang="en-US" altLang="en-US" sz="2400" dirty="0">
                <a:solidFill>
                  <a:srgbClr val="003399"/>
                </a:solidFill>
              </a:rPr>
              <a:t>a Framework?</a:t>
            </a:r>
          </a:p>
        </p:txBody>
      </p:sp>
      <p:pic>
        <p:nvPicPr>
          <p:cNvPr id="30722" name="Picture 6" descr="Front_page_OO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29273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txBox="1">
            <a:spLocks noChangeArrowheads="1"/>
          </p:cNvSpPr>
          <p:nvPr/>
        </p:nvSpPr>
        <p:spPr bwMode="auto">
          <a:xfrm>
            <a:off x="3268663" y="2536825"/>
            <a:ext cx="556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7" rIns="91437" bIns="45717"/>
          <a:lstStyle>
            <a:lvl1pPr marL="379413" indent="-379413"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0000"/>
              </a:spcBef>
              <a:buFont typeface="Arial" charset="0"/>
              <a:buChar char="•"/>
            </a:pPr>
            <a:r>
              <a:rPr lang="en-US" altLang="en-US" sz="1800" dirty="0" err="1" smtClean="0">
                <a:solidFill>
                  <a:srgbClr val="000000"/>
                </a:solidFill>
                <a:cs typeface="ＭＳ Ｐゴシック"/>
              </a:rPr>
              <a:t>OceanObs</a:t>
            </a:r>
            <a:r>
              <a:rPr lang="ja-JP" altLang="en-US" sz="1800" dirty="0" smtClean="0">
                <a:solidFill>
                  <a:srgbClr val="000000"/>
                </a:solidFill>
                <a:cs typeface="ＭＳ Ｐゴシック"/>
              </a:rPr>
              <a:t>’</a:t>
            </a:r>
            <a:r>
              <a:rPr lang="en-US" altLang="ja-JP" sz="1800" dirty="0" smtClean="0">
                <a:solidFill>
                  <a:srgbClr val="000000"/>
                </a:solidFill>
                <a:cs typeface="ＭＳ Ｐゴシック"/>
              </a:rPr>
              <a:t>09 identified tremendous opportunities and significant challenges for the global ocean observing system</a:t>
            </a:r>
          </a:p>
          <a:p>
            <a:pPr>
              <a:spcBef>
                <a:spcPct val="20000"/>
              </a:spcBef>
              <a:buFont typeface="Arial" charset="0"/>
              <a:buChar char="•"/>
            </a:pPr>
            <a:endParaRPr lang="en-US" altLang="en-US" sz="1400" dirty="0" smtClean="0">
              <a:solidFill>
                <a:srgbClr val="000000"/>
              </a:solidFill>
              <a:cs typeface="ＭＳ Ｐゴシック"/>
            </a:endParaRPr>
          </a:p>
          <a:p>
            <a:pPr>
              <a:spcBef>
                <a:spcPct val="20000"/>
              </a:spcBef>
              <a:buFont typeface="Arial" charset="0"/>
              <a:buChar char="•"/>
            </a:pPr>
            <a:r>
              <a:rPr lang="en-US" altLang="en-US" sz="1800" dirty="0" smtClean="0">
                <a:solidFill>
                  <a:srgbClr val="000000"/>
                </a:solidFill>
                <a:cs typeface="ＭＳ Ｐゴシック"/>
              </a:rPr>
              <a:t>Called for </a:t>
            </a:r>
            <a:r>
              <a:rPr lang="en-US" altLang="en-US" sz="1800" b="1" dirty="0" smtClean="0">
                <a:solidFill>
                  <a:srgbClr val="000000"/>
                </a:solidFill>
                <a:cs typeface="ＭＳ Ｐゴシック"/>
              </a:rPr>
              <a:t>a framework for planning and moving forward with an enhanced global sustained ocean observing system over the next decade</a:t>
            </a:r>
            <a:r>
              <a:rPr lang="en-US" altLang="en-US" sz="1800" dirty="0" smtClean="0">
                <a:solidFill>
                  <a:srgbClr val="000000"/>
                </a:solidFill>
                <a:cs typeface="ＭＳ Ｐゴシック"/>
              </a:rPr>
              <a:t>, integrating new physical, biogeochemical, biological observations while sustaining present observations</a:t>
            </a:r>
          </a:p>
          <a:p>
            <a:pPr>
              <a:spcBef>
                <a:spcPct val="20000"/>
              </a:spcBef>
              <a:buFont typeface="Arial" charset="0"/>
              <a:buChar char="•"/>
            </a:pPr>
            <a:endParaRPr lang="en-US" altLang="en-US" sz="1800" dirty="0" smtClean="0">
              <a:solidFill>
                <a:srgbClr val="000000"/>
              </a:solidFill>
              <a:cs typeface="ＭＳ Ｐゴシック"/>
            </a:endParaRPr>
          </a:p>
          <a:p>
            <a:pPr>
              <a:spcBef>
                <a:spcPct val="20000"/>
              </a:spcBef>
            </a:pPr>
            <a:endParaRPr lang="en-US" altLang="en-US" sz="1800" dirty="0" smtClean="0">
              <a:solidFill>
                <a:srgbClr val="000000"/>
              </a:solidFill>
              <a:cs typeface="ＭＳ Ｐゴシック"/>
            </a:endParaRPr>
          </a:p>
        </p:txBody>
      </p:sp>
    </p:spTree>
    <p:extLst>
      <p:ext uri="{BB962C8B-B14F-4D97-AF65-F5344CB8AC3E}">
        <p14:creationId xmlns:p14="http://schemas.microsoft.com/office/powerpoint/2010/main" val="609674261"/>
      </p:ext>
    </p:extLst>
  </p:cSld>
  <p:clrMapOvr>
    <a:masterClrMapping/>
  </p:clrMapOvr>
  <p:transition spd="slow" advClick="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08175" y="333375"/>
            <a:ext cx="64801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GB" altLang="en-US" sz="2200" b="1" dirty="0" smtClean="0">
                <a:solidFill>
                  <a:srgbClr val="003399"/>
                </a:solidFill>
                <a:latin typeface="Verdana" charset="0"/>
                <a:cs typeface=""/>
              </a:rPr>
              <a:t>Potential role of gliders in GOOS</a:t>
            </a:r>
            <a:endParaRPr lang="pl-PL" altLang="en-US" sz="2200" b="1" dirty="0" smtClean="0">
              <a:solidFill>
                <a:srgbClr val="003399"/>
              </a:solidFill>
              <a:latin typeface="Verdana" charset="0"/>
              <a:cs typeface=""/>
            </a:endParaRPr>
          </a:p>
        </p:txBody>
      </p:sp>
      <p:sp>
        <p:nvSpPr>
          <p:cNvPr id="7171" name="Rectangle 3"/>
          <p:cNvSpPr>
            <a:spLocks noGrp="1" noChangeArrowheads="1"/>
          </p:cNvSpPr>
          <p:nvPr>
            <p:ph type="subTitle" idx="1"/>
          </p:nvPr>
        </p:nvSpPr>
        <p:spPr>
          <a:xfrm>
            <a:off x="1835696" y="1772816"/>
            <a:ext cx="6840538" cy="1440507"/>
          </a:xfrm>
        </p:spPr>
        <p:txBody>
          <a:bodyPr/>
          <a:lstStyle/>
          <a:p>
            <a:pPr algn="l" eaLnBrk="1" hangingPunct="1">
              <a:lnSpc>
                <a:spcPct val="120000"/>
              </a:lnSpc>
              <a:defRPr/>
            </a:pPr>
            <a:r>
              <a:rPr lang="en-US" altLang="en-US" sz="2000" dirty="0" smtClean="0">
                <a:ea typeface="ＭＳ Ｐゴシック" charset="-128"/>
              </a:rPr>
              <a:t>In order for gliders as tools and glider operators as a community to become a fully integrated element of the global ocean observing system there is a need to strengthen coordination efforts at the global level to develop a community-approved structure which will provide technical coordination with regards to: standardization of operating procedures, </a:t>
            </a:r>
            <a:r>
              <a:rPr lang="en-US" altLang="en-US" sz="2000" dirty="0">
                <a:ea typeface="ＭＳ Ｐゴシック" charset="-128"/>
              </a:rPr>
              <a:t>software and hardware interoperability </a:t>
            </a:r>
            <a:r>
              <a:rPr lang="en-US" altLang="en-US" sz="2000" dirty="0" smtClean="0">
                <a:ea typeface="ＭＳ Ｐゴシック" charset="-128"/>
              </a:rPr>
              <a:t>standards, data quality standards, data management</a:t>
            </a:r>
            <a:r>
              <a:rPr lang="en-US" altLang="en-US" sz="2000" smtClean="0">
                <a:ea typeface="ＭＳ Ｐゴシック" charset="-128"/>
              </a:rPr>
              <a:t>, training and outreach.</a:t>
            </a:r>
            <a:endParaRPr lang="en-US" altLang="en-US" sz="2000" dirty="0" smtClean="0">
              <a:ea typeface="ＭＳ Ｐゴシック" charset="-128"/>
            </a:endParaRPr>
          </a:p>
        </p:txBody>
      </p:sp>
      <p:sp>
        <p:nvSpPr>
          <p:cNvPr id="5"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NOC,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grpSp>
        <p:nvGrpSpPr>
          <p:cNvPr id="6" name="Group 5"/>
          <p:cNvGrpSpPr>
            <a:grpSpLocks noChangeAspect="1"/>
          </p:cNvGrpSpPr>
          <p:nvPr/>
        </p:nvGrpSpPr>
        <p:grpSpPr>
          <a:xfrm>
            <a:off x="7956376" y="6249737"/>
            <a:ext cx="1076550" cy="432000"/>
            <a:chOff x="3059832" y="4725144"/>
            <a:chExt cx="2975102" cy="1193848"/>
          </a:xfrm>
        </p:grpSpPr>
        <p:pic>
          <p:nvPicPr>
            <p:cNvPr id="7" name="Picture 6" descr="GOOS logo updated 2014.pdf"/>
            <p:cNvPicPr>
              <a:picLocks noChangeAspect="1"/>
            </p:cNvPicPr>
            <p:nvPr/>
          </p:nvPicPr>
          <p:blipFill rotWithShape="1">
            <a:blip r:embed="rId3">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8"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1102828281"/>
      </p:ext>
    </p:extLst>
  </p:cSld>
  <p:clrMapOvr>
    <a:masterClrMapping/>
  </p:clrMapOvr>
  <p:transition spd="med">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6" name="Group 5"/>
          <p:cNvGrpSpPr>
            <a:grpSpLocks noChangeAspect="1"/>
          </p:cNvGrpSpPr>
          <p:nvPr/>
        </p:nvGrpSpPr>
        <p:grpSpPr>
          <a:xfrm>
            <a:off x="7956376" y="6249737"/>
            <a:ext cx="1076550" cy="432000"/>
            <a:chOff x="3059832" y="4725144"/>
            <a:chExt cx="2975102" cy="1193848"/>
          </a:xfrm>
        </p:grpSpPr>
        <p:pic>
          <p:nvPicPr>
            <p:cNvPr id="8" name="Picture 7" descr="GOOS logo updated 2014.pdf"/>
            <p:cNvPicPr>
              <a:picLocks noChangeAspect="1"/>
            </p:cNvPicPr>
            <p:nvPr/>
          </p:nvPicPr>
          <p:blipFill rotWithShape="1">
            <a:blip r:embed="rId4">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9"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10"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577" t="5471" r="5412" b="8430"/>
          <a:stretch/>
        </p:blipFill>
        <p:spPr>
          <a:xfrm>
            <a:off x="4780386" y="214799"/>
            <a:ext cx="4248472" cy="59046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781" y="209891"/>
            <a:ext cx="4176000" cy="59095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29665868"/>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6" name="Picture 6" descr="logo"/>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6308725"/>
            <a:ext cx="514350" cy="4587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pic>
        <p:nvPicPr>
          <p:cNvPr id="25612" name="Picture 12" descr="logo"/>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276600" y="1125538"/>
            <a:ext cx="3268663" cy="29146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sp>
        <p:nvSpPr>
          <p:cNvPr id="55300" name="Rectangle 7"/>
          <p:cNvSpPr>
            <a:spLocks noChangeArrowheads="1"/>
          </p:cNvSpPr>
          <p:nvPr/>
        </p:nvSpPr>
        <p:spPr bwMode="auto">
          <a:xfrm>
            <a:off x="1116013" y="6308725"/>
            <a:ext cx="7848600" cy="13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lstStyle/>
          <a:p>
            <a:pPr>
              <a:lnSpc>
                <a:spcPct val="120000"/>
              </a:lnSpc>
              <a:spcBef>
                <a:spcPct val="20000"/>
              </a:spcBef>
            </a:pPr>
            <a:r>
              <a:rPr lang="pl-PL" sz="900" smtClean="0">
                <a:solidFill>
                  <a:srgbClr val="FFFFFF"/>
                </a:solidFill>
                <a:latin typeface="Verdana" charset="0"/>
              </a:rPr>
              <a:t>Institute of Oceanology of Polish Academy of Sciences, ul. Powstańców Warszawy 55, 81-712 Sopot, Poland</a:t>
            </a:r>
          </a:p>
          <a:p>
            <a:pPr>
              <a:lnSpc>
                <a:spcPct val="120000"/>
              </a:lnSpc>
              <a:spcBef>
                <a:spcPct val="20000"/>
              </a:spcBef>
            </a:pPr>
            <a:r>
              <a:rPr lang="pl-PL" sz="900" smtClean="0">
                <a:solidFill>
                  <a:srgbClr val="FFFFFF"/>
                </a:solidFill>
                <a:latin typeface="Verdana" charset="0"/>
              </a:rPr>
              <a:t>Phone: +48 58 731 16 10 / Fax: +48 58 551 21 30, </a:t>
            </a:r>
            <a:r>
              <a:rPr lang="pl-PL" sz="900" b="1" smtClean="0">
                <a:solidFill>
                  <a:srgbClr val="FFFFFF"/>
                </a:solidFill>
                <a:latin typeface="Verdana" charset="0"/>
              </a:rPr>
              <a:t>www.ioccp.org</a:t>
            </a:r>
          </a:p>
        </p:txBody>
      </p:sp>
      <p:sp>
        <p:nvSpPr>
          <p:cNvPr id="12" name="Rectangle 2"/>
          <p:cNvSpPr txBox="1">
            <a:spLocks noChangeArrowheads="1"/>
          </p:cNvSpPr>
          <p:nvPr/>
        </p:nvSpPr>
        <p:spPr bwMode="auto">
          <a:xfrm>
            <a:off x="1042988" y="4581525"/>
            <a:ext cx="7772400" cy="7937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38" tIns="45718" rIns="91438" bIns="45718" anchor="b" anchorCtr="1"/>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da-DK" sz="2800" b="1" i="1" dirty="0">
                <a:solidFill>
                  <a:srgbClr val="FFFFFF"/>
                </a:solidFill>
                <a:latin typeface="Verdana" charset="0"/>
              </a:rPr>
              <a:t/>
            </a:r>
            <a:br>
              <a:rPr lang="da-DK" sz="2800" b="1" i="1" dirty="0">
                <a:solidFill>
                  <a:srgbClr val="FFFFFF"/>
                </a:solidFill>
                <a:latin typeface="Verdana" charset="0"/>
              </a:rPr>
            </a:br>
            <a:r>
              <a:rPr lang="da-DK" sz="2800" b="1" i="1" dirty="0">
                <a:solidFill>
                  <a:srgbClr val="FFFFFF"/>
                </a:solidFill>
                <a:latin typeface="Verdana" charset="0"/>
              </a:rPr>
              <a:t/>
            </a:r>
            <a:br>
              <a:rPr lang="da-DK" sz="2800" b="1" i="1" dirty="0">
                <a:solidFill>
                  <a:srgbClr val="FFFFFF"/>
                </a:solidFill>
                <a:latin typeface="Verdana" charset="0"/>
              </a:rPr>
            </a:br>
            <a:r>
              <a:rPr lang="da-DK" sz="2800" b="1" i="1" dirty="0">
                <a:solidFill>
                  <a:srgbClr val="FFFFFF"/>
                </a:solidFill>
                <a:latin typeface="Verdana" charset="0"/>
              </a:rPr>
              <a:t/>
            </a:r>
            <a:br>
              <a:rPr lang="da-DK" sz="2800" b="1" i="1" dirty="0">
                <a:solidFill>
                  <a:srgbClr val="FFFFFF"/>
                </a:solidFill>
                <a:latin typeface="Verdana" charset="0"/>
              </a:rPr>
            </a:br>
            <a:r>
              <a:rPr lang="da-DK" sz="2800" b="1" i="1" dirty="0">
                <a:solidFill>
                  <a:srgbClr val="FFFFFF"/>
                </a:solidFill>
                <a:latin typeface="Verdana" charset="0"/>
              </a:rPr>
              <a:t/>
            </a:r>
            <a:br>
              <a:rPr lang="da-DK" sz="2800" b="1" i="1" dirty="0">
                <a:solidFill>
                  <a:srgbClr val="FFFFFF"/>
                </a:solidFill>
                <a:latin typeface="Verdana" charset="0"/>
              </a:rPr>
            </a:br>
            <a:r>
              <a:rPr lang="da-DK" sz="2800" b="1" i="1" dirty="0">
                <a:solidFill>
                  <a:srgbClr val="FFFFFF"/>
                </a:solidFill>
                <a:latin typeface="Verdana" charset="0"/>
              </a:rPr>
              <a:t>A </a:t>
            </a:r>
            <a:r>
              <a:rPr lang="da-DK" sz="2800" b="1" i="1" dirty="0" err="1">
                <a:solidFill>
                  <a:srgbClr val="FFFFFF"/>
                </a:solidFill>
                <a:latin typeface="Verdana" charset="0"/>
              </a:rPr>
              <a:t>communication</a:t>
            </a:r>
            <a:r>
              <a:rPr lang="da-DK" sz="2800" b="1" i="1" dirty="0">
                <a:solidFill>
                  <a:srgbClr val="FFFFFF"/>
                </a:solidFill>
                <a:latin typeface="Verdana" charset="0"/>
              </a:rPr>
              <a:t> and </a:t>
            </a:r>
            <a:r>
              <a:rPr lang="da-DK" sz="2800" b="1" i="1" dirty="0" err="1">
                <a:solidFill>
                  <a:srgbClr val="FFFFFF"/>
                </a:solidFill>
                <a:latin typeface="Verdana" charset="0"/>
              </a:rPr>
              <a:t>coordination</a:t>
            </a:r>
            <a:r>
              <a:rPr lang="da-DK" sz="2800" b="1" i="1" dirty="0">
                <a:solidFill>
                  <a:srgbClr val="FFFFFF"/>
                </a:solidFill>
                <a:latin typeface="Verdana" charset="0"/>
              </a:rPr>
              <a:t> service for marine </a:t>
            </a:r>
            <a:r>
              <a:rPr lang="da-DK" sz="2800" b="1" i="1" dirty="0" err="1">
                <a:solidFill>
                  <a:srgbClr val="FFFFFF"/>
                </a:solidFill>
                <a:latin typeface="Verdana" charset="0"/>
              </a:rPr>
              <a:t>biogeochemistry</a:t>
            </a:r>
            <a:endParaRPr lang="pl-PL" sz="2800" b="1" i="1" dirty="0">
              <a:solidFill>
                <a:srgbClr val="FFFFFF"/>
              </a:solidFill>
              <a:latin typeface="Verdana" charset="0"/>
            </a:endParaRPr>
          </a:p>
        </p:txBody>
      </p:sp>
      <p:grpSp>
        <p:nvGrpSpPr>
          <p:cNvPr id="6" name="Group 5"/>
          <p:cNvGrpSpPr>
            <a:grpSpLocks noChangeAspect="1"/>
          </p:cNvGrpSpPr>
          <p:nvPr/>
        </p:nvGrpSpPr>
        <p:grpSpPr>
          <a:xfrm>
            <a:off x="7956376" y="6249737"/>
            <a:ext cx="1076550" cy="432000"/>
            <a:chOff x="3059832" y="4725144"/>
            <a:chExt cx="2975102" cy="1193848"/>
          </a:xfrm>
        </p:grpSpPr>
        <p:pic>
          <p:nvPicPr>
            <p:cNvPr id="7" name="Picture 6" descr="GOOS logo updated 2014.pdf"/>
            <p:cNvPicPr>
              <a:picLocks noChangeAspect="1"/>
            </p:cNvPicPr>
            <p:nvPr/>
          </p:nvPicPr>
          <p:blipFill rotWithShape="1">
            <a:blip r:embed="rId5">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8"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2634608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606" name="Picture 6" descr="logo"/>
          <p:cNvPicPr>
            <a:picLocks noGrp="1" noChangeAspect="1" noChangeArrowheads="1"/>
          </p:cNvPicPr>
          <p:nvPr>
            <p:ph sz="half" idx="1"/>
          </p:nvPr>
        </p:nvPicPr>
        <p:blipFill>
          <a:blip r:embed="rId4" cstate="email">
            <a:extLst>
              <a:ext uri="{28A0092B-C50C-407E-A947-70E740481C1C}">
                <a14:useLocalDpi xmlns:a14="http://schemas.microsoft.com/office/drawing/2010/main" val="0"/>
              </a:ext>
            </a:extLst>
          </a:blip>
          <a:srcRect/>
          <a:stretch>
            <a:fillRect/>
          </a:stretch>
        </p:blipFill>
        <p:spPr>
          <a:xfrm>
            <a:off x="179388" y="6308725"/>
            <a:ext cx="514350" cy="4587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pic>
        <p:nvPicPr>
          <p:cNvPr id="25612" name="Picture 12" descr="logo"/>
          <p:cNvPicPr>
            <a:picLocks noGrp="1" noChangeAspect="1" noChangeArrowheads="1"/>
          </p:cNvPicPr>
          <p:nvPr>
            <p:ph sz="half" idx="2"/>
          </p:nvPr>
        </p:nvPicPr>
        <p:blipFill>
          <a:blip r:embed="rId5" cstate="email">
            <a:extLst>
              <a:ext uri="{28A0092B-C50C-407E-A947-70E740481C1C}">
                <a14:useLocalDpi xmlns:a14="http://schemas.microsoft.com/office/drawing/2010/main" val="0"/>
              </a:ext>
            </a:extLst>
          </a:blip>
          <a:srcRect/>
          <a:stretch>
            <a:fillRect/>
          </a:stretch>
        </p:blipFill>
        <p:spPr>
          <a:xfrm>
            <a:off x="3275864" y="620689"/>
            <a:ext cx="2340090" cy="208664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sp>
        <p:nvSpPr>
          <p:cNvPr id="55300" name="Rectangle 7"/>
          <p:cNvSpPr>
            <a:spLocks noChangeArrowheads="1"/>
          </p:cNvSpPr>
          <p:nvPr/>
        </p:nvSpPr>
        <p:spPr bwMode="auto">
          <a:xfrm>
            <a:off x="1116013" y="6308725"/>
            <a:ext cx="7848600" cy="1370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lstStyle/>
          <a:p>
            <a:pPr>
              <a:lnSpc>
                <a:spcPct val="120000"/>
              </a:lnSpc>
              <a:spcBef>
                <a:spcPct val="20000"/>
              </a:spcBef>
            </a:pPr>
            <a:r>
              <a:rPr lang="pl-PL" sz="900">
                <a:solidFill>
                  <a:srgbClr val="FFFFFF"/>
                </a:solidFill>
                <a:latin typeface="Verdana" charset="0"/>
              </a:rPr>
              <a:t>Institute of Oceanology of Polish Academy of Sciences, ul. Powstańców Warszawy 55, 81-712 Sopot, Poland</a:t>
            </a:r>
          </a:p>
          <a:p>
            <a:pPr>
              <a:lnSpc>
                <a:spcPct val="120000"/>
              </a:lnSpc>
              <a:spcBef>
                <a:spcPct val="20000"/>
              </a:spcBef>
            </a:pPr>
            <a:r>
              <a:rPr lang="pl-PL" sz="900">
                <a:solidFill>
                  <a:srgbClr val="FFFFFF"/>
                </a:solidFill>
                <a:latin typeface="Verdana" charset="0"/>
              </a:rPr>
              <a:t>Phone: +48 58 731 16 10 / Fax: +48 58 551 21 30, </a:t>
            </a:r>
            <a:r>
              <a:rPr lang="pl-PL" sz="900" b="1">
                <a:solidFill>
                  <a:srgbClr val="FFFFFF"/>
                </a:solidFill>
                <a:latin typeface="Verdana" charset="0"/>
              </a:rPr>
              <a:t>www.ioccp.org</a:t>
            </a:r>
          </a:p>
        </p:txBody>
      </p:sp>
      <p:sp>
        <p:nvSpPr>
          <p:cNvPr id="12" name="Rectangle 2"/>
          <p:cNvSpPr txBox="1">
            <a:spLocks noChangeArrowheads="1"/>
          </p:cNvSpPr>
          <p:nvPr/>
        </p:nvSpPr>
        <p:spPr bwMode="auto">
          <a:xfrm>
            <a:off x="899592" y="1772816"/>
            <a:ext cx="7772400" cy="482619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1438" tIns="45718" rIns="91438" bIns="45718" anchor="b" anchorCtr="1"/>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da-DK" sz="2800" b="1" i="1" dirty="0">
                <a:solidFill>
                  <a:srgbClr val="FFFFFF"/>
                </a:solidFill>
                <a:latin typeface="Verdana" charset="0"/>
                <a:ea typeface="ＭＳ Ｐゴシック"/>
              </a:rPr>
              <a:t/>
            </a:r>
            <a:br>
              <a:rPr lang="da-DK" sz="2800" b="1" i="1" dirty="0">
                <a:solidFill>
                  <a:srgbClr val="FFFFFF"/>
                </a:solidFill>
                <a:latin typeface="Verdana" charset="0"/>
                <a:ea typeface="ＭＳ Ｐゴシック"/>
              </a:rPr>
            </a:br>
            <a:r>
              <a:rPr lang="da-DK" sz="2800" b="1" i="1" dirty="0">
                <a:solidFill>
                  <a:srgbClr val="FFFFFF"/>
                </a:solidFill>
                <a:latin typeface="Verdana" charset="0"/>
                <a:ea typeface="ＭＳ Ｐゴシック"/>
              </a:rPr>
              <a:t/>
            </a:r>
            <a:br>
              <a:rPr lang="da-DK" sz="2800" b="1" i="1" dirty="0">
                <a:solidFill>
                  <a:srgbClr val="FFFFFF"/>
                </a:solidFill>
                <a:latin typeface="Verdana" charset="0"/>
                <a:ea typeface="ＭＳ Ｐゴシック"/>
              </a:rPr>
            </a:br>
            <a:endParaRPr lang="da-DK" sz="2800" b="1" i="1" dirty="0" smtClean="0">
              <a:solidFill>
                <a:srgbClr val="FFFFFF"/>
              </a:solidFill>
              <a:latin typeface="Verdana" charset="0"/>
              <a:ea typeface="ＭＳ Ｐゴシック"/>
            </a:endParaRPr>
          </a:p>
          <a:p>
            <a:pPr eaLnBrk="1" hangingPunct="1">
              <a:defRPr/>
            </a:pPr>
            <a:endParaRPr lang="da-DK" sz="2800" b="1" i="1" dirty="0">
              <a:solidFill>
                <a:srgbClr val="FFFFFF"/>
              </a:solidFill>
              <a:latin typeface="Verdana" charset="0"/>
              <a:ea typeface="ＭＳ Ｐゴシック"/>
            </a:endParaRPr>
          </a:p>
          <a:p>
            <a:pPr eaLnBrk="1" hangingPunct="1">
              <a:defRPr/>
            </a:pPr>
            <a:endParaRPr lang="da-DK" sz="2800" b="1" i="1" dirty="0" smtClean="0">
              <a:solidFill>
                <a:srgbClr val="FFFFFF"/>
              </a:solidFill>
              <a:latin typeface="Verdana" charset="0"/>
              <a:ea typeface="ＭＳ Ｐゴシック"/>
            </a:endParaRPr>
          </a:p>
          <a:p>
            <a:pPr eaLnBrk="1" hangingPunct="1">
              <a:defRPr/>
            </a:pPr>
            <a:endParaRPr lang="da-DK" sz="2800" b="1" i="1" dirty="0">
              <a:solidFill>
                <a:srgbClr val="FFFFFF"/>
              </a:solidFill>
              <a:latin typeface="Verdana" charset="0"/>
              <a:ea typeface="ＭＳ Ｐゴシック"/>
            </a:endParaRPr>
          </a:p>
          <a:p>
            <a:pPr eaLnBrk="1" hangingPunct="1">
              <a:defRPr/>
            </a:pPr>
            <a:endParaRPr lang="da-DK" sz="2800" b="1" i="1" dirty="0" smtClean="0">
              <a:solidFill>
                <a:srgbClr val="FFFFFF"/>
              </a:solidFill>
              <a:latin typeface="Verdana" charset="0"/>
              <a:ea typeface="ＭＳ Ｐゴシック"/>
            </a:endParaRPr>
          </a:p>
          <a:p>
            <a:pPr eaLnBrk="1" hangingPunct="1">
              <a:defRPr/>
            </a:pPr>
            <a:endParaRPr lang="da-DK" sz="2800" b="1" i="1" dirty="0">
              <a:solidFill>
                <a:srgbClr val="FFFFFF"/>
              </a:solidFill>
              <a:latin typeface="Verdana" charset="0"/>
              <a:ea typeface="ＭＳ Ｐゴシック"/>
            </a:endParaRPr>
          </a:p>
          <a:p>
            <a:pPr eaLnBrk="1" hangingPunct="1">
              <a:defRPr/>
            </a:pPr>
            <a:endParaRPr lang="da-DK" sz="2800" b="1" i="1" dirty="0" smtClean="0">
              <a:solidFill>
                <a:srgbClr val="FFFFFF"/>
              </a:solidFill>
              <a:latin typeface="Verdana" charset="0"/>
              <a:ea typeface="ＭＳ Ｐゴシック"/>
            </a:endParaRPr>
          </a:p>
          <a:p>
            <a:pPr eaLnBrk="1" hangingPunct="1">
              <a:defRPr/>
            </a:pPr>
            <a:endParaRPr lang="da-DK" sz="2800" b="1" i="1" dirty="0" smtClean="0">
              <a:solidFill>
                <a:srgbClr val="FFFFFF"/>
              </a:solidFill>
              <a:latin typeface="Verdana" charset="0"/>
              <a:ea typeface="ＭＳ Ｐゴシック"/>
            </a:endParaRPr>
          </a:p>
          <a:p>
            <a:pPr eaLnBrk="1" hangingPunct="1">
              <a:defRPr/>
            </a:pPr>
            <a:endParaRPr lang="da-DK" sz="2800" b="1" i="1" dirty="0">
              <a:solidFill>
                <a:srgbClr val="FFFFFF"/>
              </a:solidFill>
              <a:latin typeface="Verdana" charset="0"/>
              <a:ea typeface="ＭＳ Ｐゴシック"/>
            </a:endParaRPr>
          </a:p>
          <a:p>
            <a:pPr eaLnBrk="1" hangingPunct="1">
              <a:defRPr/>
            </a:pPr>
            <a:endParaRPr lang="da-DK" sz="2800" b="1" i="1" dirty="0" smtClean="0">
              <a:solidFill>
                <a:srgbClr val="FFFFFF"/>
              </a:solidFill>
              <a:latin typeface="Verdana" charset="0"/>
              <a:ea typeface="ＭＳ Ｐゴシック"/>
            </a:endParaRPr>
          </a:p>
          <a:p>
            <a:pPr eaLnBrk="1" hangingPunct="1">
              <a:defRPr/>
            </a:pPr>
            <a:endParaRPr lang="da-DK" sz="2800" b="1" i="1" dirty="0">
              <a:solidFill>
                <a:srgbClr val="FFFFFF"/>
              </a:solidFill>
              <a:latin typeface="Verdana" charset="0"/>
              <a:ea typeface="ＭＳ Ｐゴシック"/>
            </a:endParaRPr>
          </a:p>
          <a:p>
            <a:pPr eaLnBrk="1" hangingPunct="1">
              <a:defRPr/>
            </a:pPr>
            <a:endParaRPr lang="da-DK" sz="2800" b="1" i="1" dirty="0" smtClean="0">
              <a:solidFill>
                <a:srgbClr val="FFFFFF"/>
              </a:solidFill>
              <a:latin typeface="Verdana" charset="0"/>
              <a:ea typeface="ＭＳ Ｐゴシック"/>
            </a:endParaRPr>
          </a:p>
          <a:p>
            <a:pPr eaLnBrk="1" hangingPunct="1">
              <a:defRPr/>
            </a:pPr>
            <a:r>
              <a:rPr lang="da-DK" sz="2800" b="1" i="1" dirty="0" smtClean="0">
                <a:solidFill>
                  <a:srgbClr val="FFFFFF"/>
                </a:solidFill>
                <a:latin typeface="Verdana" charset="0"/>
                <a:ea typeface="ＭＳ Ｐゴシック"/>
              </a:rPr>
              <a:t>For </a:t>
            </a:r>
            <a:r>
              <a:rPr lang="da-DK" sz="2800" b="1" i="1" dirty="0" err="1" smtClean="0">
                <a:solidFill>
                  <a:srgbClr val="FFFFFF"/>
                </a:solidFill>
                <a:latin typeface="Verdana" charset="0"/>
                <a:ea typeface="ＭＳ Ｐゴシック"/>
              </a:rPr>
              <a:t>questions</a:t>
            </a:r>
            <a:r>
              <a:rPr lang="da-DK" sz="2800" b="1" i="1" dirty="0">
                <a:solidFill>
                  <a:srgbClr val="FFFFFF"/>
                </a:solidFill>
                <a:latin typeface="Verdana" charset="0"/>
                <a:ea typeface="ＭＳ Ｐゴシック"/>
              </a:rPr>
              <a:t> </a:t>
            </a:r>
            <a:r>
              <a:rPr lang="da-DK" sz="2800" b="1" i="1" dirty="0" smtClean="0">
                <a:solidFill>
                  <a:srgbClr val="FFFFFF"/>
                </a:solidFill>
                <a:latin typeface="Verdana" charset="0"/>
                <a:ea typeface="ＭＳ Ｐゴシック"/>
              </a:rPr>
              <a:t>and input </a:t>
            </a:r>
            <a:r>
              <a:rPr lang="da-DK" sz="2800" b="1" i="1" dirty="0" err="1" smtClean="0">
                <a:solidFill>
                  <a:srgbClr val="FFFFFF"/>
                </a:solidFill>
                <a:latin typeface="Verdana" charset="0"/>
                <a:ea typeface="ＭＳ Ｐゴシック"/>
              </a:rPr>
              <a:t>please</a:t>
            </a:r>
            <a:r>
              <a:rPr lang="da-DK" sz="2800" b="1" i="1" dirty="0" smtClean="0">
                <a:solidFill>
                  <a:srgbClr val="FFFFFF"/>
                </a:solidFill>
                <a:latin typeface="Verdana" charset="0"/>
                <a:ea typeface="ＭＳ Ｐゴシック"/>
              </a:rPr>
              <a:t> </a:t>
            </a:r>
            <a:r>
              <a:rPr lang="da-DK" sz="2800" b="1" i="1" dirty="0" err="1" smtClean="0">
                <a:solidFill>
                  <a:srgbClr val="FFFFFF"/>
                </a:solidFill>
                <a:latin typeface="Verdana" charset="0"/>
                <a:ea typeface="ＭＳ Ｐゴシック"/>
              </a:rPr>
              <a:t>contact</a:t>
            </a:r>
            <a:r>
              <a:rPr lang="da-DK" sz="2800" b="1" i="1" dirty="0" smtClean="0">
                <a:solidFill>
                  <a:srgbClr val="FFFFFF"/>
                </a:solidFill>
                <a:latin typeface="Verdana" charset="0"/>
                <a:ea typeface="ＭＳ Ｐゴシック"/>
              </a:rPr>
              <a:t> </a:t>
            </a:r>
            <a:r>
              <a:rPr lang="da-DK" sz="2800" b="1" i="1" dirty="0" err="1" smtClean="0">
                <a:solidFill>
                  <a:srgbClr val="FFFFFF"/>
                </a:solidFill>
                <a:latin typeface="Verdana" charset="0"/>
                <a:ea typeface="ＭＳ Ｐゴシック"/>
              </a:rPr>
              <a:t>us</a:t>
            </a:r>
            <a:r>
              <a:rPr lang="da-DK" sz="2800" b="1" i="1" dirty="0">
                <a:solidFill>
                  <a:srgbClr val="FFFFFF"/>
                </a:solidFill>
                <a:latin typeface="Verdana" charset="0"/>
                <a:ea typeface="ＭＳ Ｐゴシック"/>
              </a:rPr>
              <a:t> </a:t>
            </a:r>
            <a:r>
              <a:rPr lang="da-DK" sz="2800" b="1" i="1" dirty="0" smtClean="0">
                <a:solidFill>
                  <a:srgbClr val="FFFFFF"/>
                </a:solidFill>
                <a:latin typeface="Verdana" charset="0"/>
                <a:ea typeface="ＭＳ Ｐゴシック"/>
              </a:rPr>
              <a:t>at:</a:t>
            </a:r>
          </a:p>
          <a:p>
            <a:pPr eaLnBrk="1" hangingPunct="1">
              <a:defRPr/>
            </a:pPr>
            <a:endParaRPr lang="da-DK" sz="2800" b="1" i="1" dirty="0" smtClean="0">
              <a:solidFill>
                <a:srgbClr val="FFFFFF"/>
              </a:solidFill>
              <a:latin typeface="Verdana" charset="0"/>
              <a:ea typeface="ＭＳ Ｐゴシック"/>
            </a:endParaRPr>
          </a:p>
          <a:p>
            <a:pPr eaLnBrk="1" hangingPunct="1">
              <a:defRPr/>
            </a:pPr>
            <a:r>
              <a:rPr lang="pl-PL" sz="2800" b="1" i="1" dirty="0" smtClean="0">
                <a:solidFill>
                  <a:srgbClr val="FFFFFF"/>
                </a:solidFill>
                <a:latin typeface="Verdana" charset="0"/>
                <a:ea typeface="ＭＳ Ｐゴシック"/>
              </a:rPr>
              <a:t>Maciej: </a:t>
            </a:r>
            <a:r>
              <a:rPr lang="pl-PL" sz="2800" b="1" i="1" dirty="0" smtClean="0">
                <a:solidFill>
                  <a:srgbClr val="FFFFFF"/>
                </a:solidFill>
                <a:latin typeface="Verdana" charset="0"/>
                <a:ea typeface="ＭＳ Ｐゴシック"/>
                <a:hlinkClick r:id="rId6"/>
              </a:rPr>
              <a:t>m.telszewski@ioccp.org</a:t>
            </a:r>
            <a:endParaRPr lang="da-DK" sz="2800" b="1" i="1" dirty="0">
              <a:solidFill>
                <a:srgbClr val="FFFFFF"/>
              </a:solidFill>
              <a:latin typeface="Verdana" charset="0"/>
              <a:ea typeface="ＭＳ Ｐゴシック"/>
            </a:endParaRPr>
          </a:p>
          <a:p>
            <a:pPr eaLnBrk="1" hangingPunct="1">
              <a:defRPr/>
            </a:pPr>
            <a:r>
              <a:rPr lang="pl-PL" sz="2800" b="1" i="1" dirty="0" err="1" smtClean="0">
                <a:solidFill>
                  <a:srgbClr val="FFFFFF"/>
                </a:solidFill>
                <a:latin typeface="Verdana" charset="0"/>
                <a:ea typeface="ＭＳ Ｐゴシック"/>
              </a:rPr>
              <a:t>Visit</a:t>
            </a:r>
            <a:r>
              <a:rPr lang="pl-PL" sz="2800" b="1" i="1" dirty="0" smtClean="0">
                <a:solidFill>
                  <a:srgbClr val="FFFFFF"/>
                </a:solidFill>
                <a:latin typeface="Verdana" charset="0"/>
                <a:ea typeface="ＭＳ Ｐゴシック"/>
              </a:rPr>
              <a:t> </a:t>
            </a:r>
            <a:r>
              <a:rPr lang="pl-PL" sz="2800" b="1" i="1" dirty="0" err="1" smtClean="0">
                <a:solidFill>
                  <a:srgbClr val="FFFFFF"/>
                </a:solidFill>
                <a:latin typeface="Verdana" charset="0"/>
                <a:ea typeface="ＭＳ Ｐゴシック"/>
              </a:rPr>
              <a:t>our</a:t>
            </a:r>
            <a:r>
              <a:rPr lang="pl-PL" sz="2800" b="1" i="1" dirty="0" smtClean="0">
                <a:solidFill>
                  <a:srgbClr val="FFFFFF"/>
                </a:solidFill>
                <a:latin typeface="Verdana" charset="0"/>
                <a:ea typeface="ＭＳ Ｐゴシック"/>
              </a:rPr>
              <a:t> </a:t>
            </a:r>
            <a:r>
              <a:rPr lang="pl-PL" sz="2800" b="1" i="1" dirty="0" err="1" smtClean="0">
                <a:solidFill>
                  <a:srgbClr val="FFFFFF"/>
                </a:solidFill>
                <a:latin typeface="Verdana" charset="0"/>
                <a:ea typeface="ＭＳ Ｐゴシック"/>
              </a:rPr>
              <a:t>website</a:t>
            </a:r>
            <a:r>
              <a:rPr lang="pl-PL" sz="2800" b="1" i="1" dirty="0" smtClean="0">
                <a:solidFill>
                  <a:srgbClr val="FFFFFF"/>
                </a:solidFill>
                <a:latin typeface="Verdana" charset="0"/>
                <a:ea typeface="ＭＳ Ｐゴシック"/>
              </a:rPr>
              <a:t>: </a:t>
            </a:r>
            <a:r>
              <a:rPr lang="pl-PL" sz="2800" b="1" i="1" dirty="0" smtClean="0">
                <a:solidFill>
                  <a:srgbClr val="FFFFFF"/>
                </a:solidFill>
                <a:latin typeface="Verdana" charset="0"/>
                <a:ea typeface="ＭＳ Ｐゴシック"/>
                <a:hlinkClick r:id="rId7"/>
              </a:rPr>
              <a:t>www.ioccp.org</a:t>
            </a:r>
            <a:endParaRPr lang="pl-PL" sz="2800" b="1" i="1" dirty="0" smtClean="0">
              <a:solidFill>
                <a:srgbClr val="FFFFFF"/>
              </a:solidFill>
              <a:latin typeface="Verdana" charset="0"/>
              <a:ea typeface="ＭＳ Ｐゴシック"/>
            </a:endParaRPr>
          </a:p>
          <a:p>
            <a:pPr eaLnBrk="1" hangingPunct="1">
              <a:defRPr/>
            </a:pPr>
            <a:endParaRPr lang="pl-PL" sz="2800" b="1" i="1" dirty="0" smtClean="0">
              <a:solidFill>
                <a:srgbClr val="FFFFFF"/>
              </a:solidFill>
              <a:latin typeface="Verdana" charset="0"/>
              <a:ea typeface="ＭＳ Ｐゴシック"/>
            </a:endParaRPr>
          </a:p>
          <a:p>
            <a:pPr eaLnBrk="1" hangingPunct="1">
              <a:defRPr/>
            </a:pPr>
            <a:endParaRPr lang="pl-PL" sz="2800" b="1" i="1" dirty="0">
              <a:solidFill>
                <a:srgbClr val="FFFFFF"/>
              </a:solidFill>
              <a:latin typeface="Verdana" charset="0"/>
              <a:ea typeface="ＭＳ Ｐゴシック"/>
            </a:endParaRPr>
          </a:p>
          <a:p>
            <a:pPr eaLnBrk="1" hangingPunct="1">
              <a:defRPr/>
            </a:pPr>
            <a:endParaRPr lang="pl-PL" sz="2800" b="1" i="1" dirty="0" smtClean="0">
              <a:solidFill>
                <a:srgbClr val="FFFFFF"/>
              </a:solidFill>
              <a:latin typeface="Verdana" charset="0"/>
              <a:ea typeface="ＭＳ Ｐゴシック"/>
            </a:endParaRPr>
          </a:p>
        </p:txBody>
      </p:sp>
      <p:grpSp>
        <p:nvGrpSpPr>
          <p:cNvPr id="9" name="Group 8"/>
          <p:cNvGrpSpPr>
            <a:grpSpLocks noChangeAspect="1"/>
          </p:cNvGrpSpPr>
          <p:nvPr/>
        </p:nvGrpSpPr>
        <p:grpSpPr>
          <a:xfrm>
            <a:off x="7956376" y="6249737"/>
            <a:ext cx="1076550" cy="432000"/>
            <a:chOff x="3059832" y="4725144"/>
            <a:chExt cx="2975102" cy="1193848"/>
          </a:xfrm>
        </p:grpSpPr>
        <p:pic>
          <p:nvPicPr>
            <p:cNvPr id="10" name="Picture 9" descr="GOOS logo updated 2014.pdf"/>
            <p:cNvPicPr>
              <a:picLocks noChangeAspect="1"/>
            </p:cNvPicPr>
            <p:nvPr/>
          </p:nvPicPr>
          <p:blipFill rotWithShape="1">
            <a:blip r:embed="rId8">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11"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22966964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55650" y="260350"/>
            <a:ext cx="8636000" cy="847725"/>
          </a:xfrm>
          <a:prstGeom prst="rect">
            <a:avLst/>
          </a:prstGeom>
          <a:noFill/>
          <a:ln w="9525">
            <a:noFill/>
            <a:miter lim="800000"/>
            <a:headEnd/>
            <a:tailEnd/>
          </a:ln>
        </p:spPr>
        <p:txBody>
          <a:bodyPr anchor="ctr"/>
          <a:lstStyle/>
          <a:p>
            <a:pPr eaLnBrk="0" hangingPunct="0">
              <a:defRPr/>
            </a:pPr>
            <a:r>
              <a:rPr lang="en-US" sz="2000" kern="0" dirty="0">
                <a:solidFill>
                  <a:srgbClr val="003399"/>
                </a:solidFill>
                <a:latin typeface="Arial" pitchFamily="-1" charset="0"/>
                <a:ea typeface="ＭＳ Ｐゴシック" pitchFamily="-1" charset="-128"/>
                <a:cs typeface="Arial"/>
              </a:rPr>
              <a:t>Framework for Ocean Observing</a:t>
            </a:r>
            <a:r>
              <a:rPr lang="en-US" b="1" kern="0" dirty="0">
                <a:solidFill>
                  <a:srgbClr val="003399"/>
                </a:solidFill>
                <a:latin typeface="Arial" pitchFamily="-1" charset="0"/>
                <a:ea typeface="ＭＳ Ｐゴシック" pitchFamily="-1" charset="-128"/>
                <a:cs typeface="Arial"/>
              </a:rPr>
              <a:t/>
            </a:r>
            <a:br>
              <a:rPr lang="en-US" b="1" kern="0" dirty="0">
                <a:solidFill>
                  <a:srgbClr val="003399"/>
                </a:solidFill>
                <a:latin typeface="Arial" pitchFamily="-1" charset="0"/>
                <a:ea typeface="ＭＳ Ｐゴシック" pitchFamily="-1" charset="-128"/>
                <a:cs typeface="Arial"/>
              </a:rPr>
            </a:br>
            <a:r>
              <a:rPr lang="en-US" sz="3200" b="1" kern="0" dirty="0">
                <a:solidFill>
                  <a:srgbClr val="003399"/>
                </a:solidFill>
                <a:latin typeface="Arial" pitchFamily="-1" charset="0"/>
                <a:ea typeface="ＭＳ Ｐゴシック" pitchFamily="-1" charset="-128"/>
                <a:cs typeface="Arial"/>
              </a:rPr>
              <a:t>Societal drivers </a:t>
            </a:r>
            <a:r>
              <a:rPr lang="en-US" sz="3200" b="1" kern="0" dirty="0" smtClean="0">
                <a:solidFill>
                  <a:srgbClr val="003399"/>
                </a:solidFill>
                <a:latin typeface="Arial" pitchFamily="-1" charset="0"/>
                <a:ea typeface="ＭＳ Ｐゴシック" pitchFamily="-1" charset="-128"/>
                <a:cs typeface="Arial"/>
              </a:rPr>
              <a:t>prior to OceanObs’09</a:t>
            </a:r>
            <a:endParaRPr lang="en-US" sz="3200" b="1" kern="0" dirty="0">
              <a:solidFill>
                <a:srgbClr val="003399"/>
              </a:solidFill>
              <a:latin typeface="Arial" pitchFamily="-1" charset="0"/>
              <a:ea typeface="ＭＳ Ｐゴシック" pitchFamily="-1" charset="-128"/>
              <a:cs typeface="Arial"/>
            </a:endParaRPr>
          </a:p>
        </p:txBody>
      </p:sp>
      <p:grpSp>
        <p:nvGrpSpPr>
          <p:cNvPr id="43011" name="Group 5"/>
          <p:cNvGrpSpPr>
            <a:grpSpLocks noChangeAspect="1"/>
          </p:cNvGrpSpPr>
          <p:nvPr/>
        </p:nvGrpSpPr>
        <p:grpSpPr bwMode="auto">
          <a:xfrm>
            <a:off x="1979613" y="1341438"/>
            <a:ext cx="5484812" cy="5146675"/>
            <a:chOff x="1947863" y="1608138"/>
            <a:chExt cx="5842000" cy="5483225"/>
          </a:xfrm>
        </p:grpSpPr>
        <p:pic>
          <p:nvPicPr>
            <p:cNvPr id="43012" name="Picture 3" descr="frame_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863" y="2709863"/>
              <a:ext cx="5842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0"/>
            <p:cNvSpPr>
              <a:spLocks noChangeArrowheads="1"/>
            </p:cNvSpPr>
            <p:nvPr/>
          </p:nvSpPr>
          <p:spPr bwMode="auto">
            <a:xfrm>
              <a:off x="3386804" y="1608138"/>
              <a:ext cx="3371621" cy="1408860"/>
            </a:xfrm>
            <a:prstGeom prst="downArrow">
              <a:avLst>
                <a:gd name="adj1" fmla="val 75352"/>
                <a:gd name="adj2" fmla="val 37046"/>
              </a:avLst>
            </a:prstGeom>
            <a:gradFill rotWithShape="1">
              <a:gsLst>
                <a:gs pos="0">
                  <a:schemeClr val="bg1"/>
                </a:gs>
                <a:gs pos="100000">
                  <a:schemeClr val="bg1">
                    <a:gamma/>
                    <a:shade val="72941"/>
                    <a:invGamma/>
                  </a:schemeClr>
                </a:gs>
              </a:gsLst>
              <a:lin ang="54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bg1"/>
              </a:extrusionClr>
            </a:sp3d>
          </p:spPr>
          <p:txBody>
            <a:bodyPr vert="eaVert" wrap="none" lIns="101599" tIns="50799" rIns="101599" bIns="50799" anchor="ctr">
              <a:flatTx/>
            </a:bodyPr>
            <a:lstStyle/>
            <a:p>
              <a:pPr>
                <a:defRPr/>
              </a:pPr>
              <a:endParaRPr lang="en-US">
                <a:solidFill>
                  <a:srgbClr val="000000"/>
                </a:solidFill>
                <a:ea typeface=""/>
                <a:cs typeface=""/>
              </a:endParaRPr>
            </a:p>
          </p:txBody>
        </p:sp>
        <p:sp>
          <p:nvSpPr>
            <p:cNvPr id="43014" name="TextBox 7"/>
            <p:cNvSpPr txBox="1">
              <a:spLocks noChangeArrowheads="1"/>
            </p:cNvSpPr>
            <p:nvPr/>
          </p:nvSpPr>
          <p:spPr bwMode="auto">
            <a:xfrm>
              <a:off x="4138613" y="1752600"/>
              <a:ext cx="1928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400" b="1" smtClean="0">
                  <a:solidFill>
                    <a:srgbClr val="000000"/>
                  </a:solidFill>
                  <a:cs typeface=""/>
                </a:rPr>
                <a:t>Climate and</a:t>
              </a:r>
            </a:p>
            <a:p>
              <a:pPr algn="ctr">
                <a:spcBef>
                  <a:spcPct val="0"/>
                </a:spcBef>
                <a:buFontTx/>
                <a:buNone/>
              </a:pPr>
              <a:r>
                <a:rPr lang="en-US" altLang="en-US" sz="2400" b="1" smtClean="0">
                  <a:solidFill>
                    <a:srgbClr val="000000"/>
                  </a:solidFill>
                  <a:cs typeface=""/>
                </a:rPr>
                <a:t>Weather</a:t>
              </a:r>
            </a:p>
          </p:txBody>
        </p:sp>
      </p:grpSp>
    </p:spTree>
    <p:extLst>
      <p:ext uri="{BB962C8B-B14F-4D97-AF65-F5344CB8AC3E}">
        <p14:creationId xmlns:p14="http://schemas.microsoft.com/office/powerpoint/2010/main" val="1048564806"/>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5058" name="Group 28"/>
          <p:cNvGrpSpPr>
            <a:grpSpLocks noChangeAspect="1"/>
          </p:cNvGrpSpPr>
          <p:nvPr/>
        </p:nvGrpSpPr>
        <p:grpSpPr bwMode="auto">
          <a:xfrm>
            <a:off x="0" y="1439863"/>
            <a:ext cx="8999538" cy="5356225"/>
            <a:chOff x="0" y="1439863"/>
            <a:chExt cx="9817100" cy="5842000"/>
          </a:xfrm>
        </p:grpSpPr>
        <p:pic>
          <p:nvPicPr>
            <p:cNvPr id="45060" name="Picture 2" descr="frame_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3" y="3302000"/>
              <a:ext cx="5248275" cy="397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utoShape 3"/>
            <p:cNvSpPr>
              <a:spLocks noChangeArrowheads="1"/>
            </p:cNvSpPr>
            <p:nvPr/>
          </p:nvSpPr>
          <p:spPr bwMode="auto">
            <a:xfrm>
              <a:off x="0" y="1439863"/>
              <a:ext cx="9817100" cy="2379048"/>
            </a:xfrm>
            <a:prstGeom prst="downArrow">
              <a:avLst>
                <a:gd name="adj1" fmla="val 87204"/>
                <a:gd name="adj2" fmla="val 37065"/>
              </a:avLst>
            </a:prstGeom>
            <a:gradFill rotWithShape="1">
              <a:gsLst>
                <a:gs pos="0">
                  <a:schemeClr val="bg1"/>
                </a:gs>
                <a:gs pos="100000">
                  <a:schemeClr val="bg1">
                    <a:gamma/>
                    <a:shade val="82353"/>
                    <a:invGamma/>
                  </a:schemeClr>
                </a:gs>
              </a:gsLst>
              <a:lin ang="54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bg1"/>
              </a:extrusionClr>
            </a:sp3d>
          </p:spPr>
          <p:txBody>
            <a:bodyPr vert="eaVert" wrap="none" lIns="101599" tIns="50799" rIns="101599" bIns="50799" anchor="ctr">
              <a:flatTx/>
            </a:bodyPr>
            <a:lstStyle/>
            <a:p>
              <a:pPr>
                <a:defRPr/>
              </a:pPr>
              <a:endParaRPr lang="en-US">
                <a:solidFill>
                  <a:srgbClr val="000000"/>
                </a:solidFill>
              </a:endParaRPr>
            </a:p>
          </p:txBody>
        </p:sp>
        <p:grpSp>
          <p:nvGrpSpPr>
            <p:cNvPr id="45062" name="27 Grupo"/>
            <p:cNvGrpSpPr>
              <a:grpSpLocks/>
            </p:cNvGrpSpPr>
            <p:nvPr/>
          </p:nvGrpSpPr>
          <p:grpSpPr bwMode="auto">
            <a:xfrm>
              <a:off x="5588000" y="4064000"/>
              <a:ext cx="2963863" cy="3048000"/>
              <a:chOff x="5029200" y="3657600"/>
              <a:chExt cx="2667000" cy="2743200"/>
            </a:xfrm>
          </p:grpSpPr>
          <p:grpSp>
            <p:nvGrpSpPr>
              <p:cNvPr id="45070" name="24 Grupo"/>
              <p:cNvGrpSpPr>
                <a:grpSpLocks/>
              </p:cNvGrpSpPr>
              <p:nvPr/>
            </p:nvGrpSpPr>
            <p:grpSpPr bwMode="auto">
              <a:xfrm>
                <a:off x="5029200" y="3657600"/>
                <a:ext cx="2667000" cy="2743200"/>
                <a:chOff x="5029200" y="3657600"/>
                <a:chExt cx="2667000" cy="2743200"/>
              </a:xfrm>
            </p:grpSpPr>
            <p:sp>
              <p:nvSpPr>
                <p:cNvPr id="7" name="Rectangle 3"/>
                <p:cNvSpPr>
                  <a:spLocks noChangeArrowheads="1"/>
                </p:cNvSpPr>
                <p:nvPr/>
              </p:nvSpPr>
              <p:spPr bwMode="auto">
                <a:xfrm>
                  <a:off x="5029424" y="3658303"/>
                  <a:ext cx="2666193" cy="2742658"/>
                </a:xfrm>
                <a:prstGeom prst="rect">
                  <a:avLst/>
                </a:prstGeom>
                <a:gradFill rotWithShape="1">
                  <a:gsLst>
                    <a:gs pos="0">
                      <a:schemeClr val="bg1">
                        <a:gamma/>
                        <a:shade val="82353"/>
                        <a:invGamma/>
                      </a:schemeClr>
                    </a:gs>
                    <a:gs pos="100000">
                      <a:schemeClr val="bg1"/>
                    </a:gs>
                  </a:gsLst>
                  <a:lin ang="18900000" scaled="1"/>
                </a:gradFill>
                <a:ln w="9525">
                  <a:prstDash val="dash"/>
                  <a:miter lim="800000"/>
                  <a:headEnd/>
                  <a:tailEnd/>
                </a:ln>
                <a:effectLst/>
                <a:scene3d>
                  <a:camera prst="legacyPerspectiveTopRight"/>
                  <a:lightRig rig="legacyFlat3" dir="b"/>
                </a:scene3d>
                <a:sp3d extrusionH="303200" prstMaterial="legacyMatte">
                  <a:bevelT w="13500" h="13500" prst="angle"/>
                  <a:bevelB w="13500" h="13500" prst="angle"/>
                  <a:extrusionClr>
                    <a:schemeClr val="bg1"/>
                  </a:extrusionClr>
                </a:sp3d>
              </p:spPr>
              <p:txBody>
                <a:bodyPr wrap="none" anchor="ctr">
                  <a:flatTx/>
                </a:bodyPr>
                <a:lstStyle/>
                <a:p>
                  <a:pPr>
                    <a:defRPr/>
                  </a:pPr>
                  <a:endParaRPr lang="en-US">
                    <a:solidFill>
                      <a:srgbClr val="000000"/>
                    </a:solidFill>
                  </a:endParaRPr>
                </a:p>
              </p:txBody>
            </p:sp>
            <p:sp>
              <p:nvSpPr>
                <p:cNvPr id="45073" name="Line 4"/>
                <p:cNvSpPr>
                  <a:spLocks noChangeShapeType="1"/>
                </p:cNvSpPr>
                <p:nvPr/>
              </p:nvSpPr>
              <p:spPr bwMode="auto">
                <a:xfrm>
                  <a:off x="5029200" y="3657600"/>
                  <a:ext cx="25908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74" name="Line 5"/>
                <p:cNvSpPr>
                  <a:spLocks noChangeShapeType="1"/>
                </p:cNvSpPr>
                <p:nvPr/>
              </p:nvSpPr>
              <p:spPr bwMode="auto">
                <a:xfrm>
                  <a:off x="7696200" y="3657600"/>
                  <a:ext cx="0" cy="274320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75" name="Line 6"/>
                <p:cNvSpPr>
                  <a:spLocks noChangeShapeType="1"/>
                </p:cNvSpPr>
                <p:nvPr/>
              </p:nvSpPr>
              <p:spPr bwMode="auto">
                <a:xfrm flipH="1">
                  <a:off x="5029200" y="6400800"/>
                  <a:ext cx="26670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76" name="Line 7"/>
                <p:cNvSpPr>
                  <a:spLocks noChangeShapeType="1"/>
                </p:cNvSpPr>
                <p:nvPr/>
              </p:nvSpPr>
              <p:spPr bwMode="auto">
                <a:xfrm>
                  <a:off x="5029200" y="3657600"/>
                  <a:ext cx="0" cy="27432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77" name="Line 14"/>
                <p:cNvSpPr>
                  <a:spLocks noChangeShapeType="1"/>
                </p:cNvSpPr>
                <p:nvPr/>
              </p:nvSpPr>
              <p:spPr bwMode="auto">
                <a:xfrm>
                  <a:off x="5380038" y="4419600"/>
                  <a:ext cx="0" cy="1762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78" name="Line 15"/>
                <p:cNvSpPr>
                  <a:spLocks noChangeShapeType="1"/>
                </p:cNvSpPr>
                <p:nvPr/>
              </p:nvSpPr>
              <p:spPr bwMode="auto">
                <a:xfrm>
                  <a:off x="7138988" y="4419600"/>
                  <a:ext cx="0" cy="1762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79" name="Line 16"/>
                <p:cNvSpPr>
                  <a:spLocks noChangeShapeType="1"/>
                </p:cNvSpPr>
                <p:nvPr/>
              </p:nvSpPr>
              <p:spPr bwMode="auto">
                <a:xfrm>
                  <a:off x="5715000" y="4419600"/>
                  <a:ext cx="0" cy="1762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80" name="Line 17"/>
                <p:cNvSpPr>
                  <a:spLocks noChangeShapeType="1"/>
                </p:cNvSpPr>
                <p:nvPr/>
              </p:nvSpPr>
              <p:spPr bwMode="auto">
                <a:xfrm>
                  <a:off x="6091238" y="4419600"/>
                  <a:ext cx="0" cy="1762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81" name="Line 18"/>
                <p:cNvSpPr>
                  <a:spLocks noChangeShapeType="1"/>
                </p:cNvSpPr>
                <p:nvPr/>
              </p:nvSpPr>
              <p:spPr bwMode="auto">
                <a:xfrm>
                  <a:off x="6469063" y="4419600"/>
                  <a:ext cx="0" cy="1762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82" name="Line 19"/>
                <p:cNvSpPr>
                  <a:spLocks noChangeShapeType="1"/>
                </p:cNvSpPr>
                <p:nvPr/>
              </p:nvSpPr>
              <p:spPr bwMode="auto">
                <a:xfrm>
                  <a:off x="6845300" y="4419600"/>
                  <a:ext cx="0" cy="17621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83" name="Line 14"/>
                <p:cNvSpPr>
                  <a:spLocks noChangeShapeType="1"/>
                </p:cNvSpPr>
                <p:nvPr/>
              </p:nvSpPr>
              <p:spPr bwMode="auto">
                <a:xfrm>
                  <a:off x="5029200" y="4419600"/>
                  <a:ext cx="26670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solidFill>
                      <a:srgbClr val="000000"/>
                    </a:solidFill>
                  </a:endParaRPr>
                </a:p>
              </p:txBody>
            </p:sp>
            <p:sp>
              <p:nvSpPr>
                <p:cNvPr id="45084" name="22 CuadroTexto"/>
                <p:cNvSpPr txBox="1">
                  <a:spLocks noChangeArrowheads="1"/>
                </p:cNvSpPr>
                <p:nvPr/>
              </p:nvSpPr>
              <p:spPr bwMode="auto">
                <a:xfrm>
                  <a:off x="5105400" y="3733800"/>
                  <a:ext cx="2438400" cy="581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FF0000"/>
                      </a:solidFill>
                      <a:cs typeface="Arial" charset="0"/>
                    </a:rPr>
                    <a:t>Requirements</a:t>
                  </a:r>
                  <a:endParaRPr lang="en-US" sz="2000" b="1">
                    <a:solidFill>
                      <a:srgbClr val="FF0000"/>
                    </a:solidFill>
                    <a:cs typeface="Arial" charset="0"/>
                  </a:endParaRPr>
                </a:p>
                <a:p>
                  <a:pPr algn="ctr" eaLnBrk="1" hangingPunct="1"/>
                  <a:r>
                    <a:rPr lang="en-US" sz="1800" b="1">
                      <a:solidFill>
                        <a:srgbClr val="FF0000"/>
                      </a:solidFill>
                      <a:cs typeface="Arial" charset="0"/>
                    </a:rPr>
                    <a:t>Expanded EOVs</a:t>
                  </a:r>
                </a:p>
              </p:txBody>
            </p:sp>
            <p:sp>
              <p:nvSpPr>
                <p:cNvPr id="45085" name="23 CuadroTexto"/>
                <p:cNvSpPr txBox="1">
                  <a:spLocks noChangeArrowheads="1"/>
                </p:cNvSpPr>
                <p:nvPr/>
              </p:nvSpPr>
              <p:spPr bwMode="auto">
                <a:xfrm>
                  <a:off x="5181600" y="5029200"/>
                  <a:ext cx="2438400" cy="914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0000"/>
                      </a:solidFill>
                      <a:cs typeface="Arial" charset="0"/>
                    </a:rPr>
                    <a:t>Expanded observing systems and networks</a:t>
                  </a:r>
                </a:p>
              </p:txBody>
            </p:sp>
          </p:grpSp>
          <p:cxnSp>
            <p:nvCxnSpPr>
              <p:cNvPr id="45071" name="26 Conector recto"/>
              <p:cNvCxnSpPr>
                <a:cxnSpLocks noChangeShapeType="1"/>
              </p:cNvCxnSpPr>
              <p:nvPr/>
            </p:nvCxnSpPr>
            <p:spPr bwMode="auto">
              <a:xfrm>
                <a:off x="5029200" y="4038600"/>
                <a:ext cx="2667000" cy="1588"/>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pSp>
        <p:sp>
          <p:nvSpPr>
            <p:cNvPr id="45063" name="Rectangle 2"/>
            <p:cNvSpPr>
              <a:spLocks noChangeArrowheads="1"/>
            </p:cNvSpPr>
            <p:nvPr/>
          </p:nvSpPr>
          <p:spPr bwMode="auto">
            <a:xfrm>
              <a:off x="762000" y="4910138"/>
              <a:ext cx="390525" cy="2201862"/>
            </a:xfrm>
            <a:prstGeom prst="rect">
              <a:avLst/>
            </a:prstGeom>
            <a:gradFill rotWithShape="1">
              <a:gsLst>
                <a:gs pos="0">
                  <a:srgbClr val="009900"/>
                </a:gs>
                <a:gs pos="100000">
                  <a:srgbClr val="65C165"/>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101599" tIns="50799" rIns="101599" bIns="50799" anchor="ctr"/>
            <a:lstStyle/>
            <a:p>
              <a:endParaRPr lang="fr-FR">
                <a:solidFill>
                  <a:srgbClr val="000000"/>
                </a:solidFill>
              </a:endParaRPr>
            </a:p>
          </p:txBody>
        </p:sp>
        <p:sp>
          <p:nvSpPr>
            <p:cNvPr id="45064" name="29 CuadroTexto"/>
            <p:cNvSpPr txBox="1">
              <a:spLocks noChangeArrowheads="1"/>
            </p:cNvSpPr>
            <p:nvPr/>
          </p:nvSpPr>
          <p:spPr bwMode="auto">
            <a:xfrm rot="-5400000">
              <a:off x="-343694" y="5763420"/>
              <a:ext cx="2454275"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599" tIns="50799" rIns="101599" bIns="507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0000"/>
                  </a:solidFill>
                  <a:latin typeface="Times New Roman" charset="0"/>
                </a:rPr>
                <a:t>Data Products</a:t>
              </a:r>
              <a:endParaRPr lang="en-US" sz="2200" b="1">
                <a:solidFill>
                  <a:srgbClr val="FF0000"/>
                </a:solidFill>
                <a:latin typeface="Times New Roman" charset="0"/>
              </a:endParaRPr>
            </a:p>
          </p:txBody>
        </p:sp>
        <p:sp>
          <p:nvSpPr>
            <p:cNvPr id="45065" name="TextBox 30"/>
            <p:cNvSpPr txBox="1">
              <a:spLocks noChangeArrowheads="1"/>
            </p:cNvSpPr>
            <p:nvPr/>
          </p:nvSpPr>
          <p:spPr bwMode="auto">
            <a:xfrm>
              <a:off x="4013200" y="1600200"/>
              <a:ext cx="1928813"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Climate and</a:t>
              </a:r>
            </a:p>
            <a:p>
              <a:pPr algn="ctr" eaLnBrk="1" hangingPunct="1"/>
              <a:r>
                <a:rPr lang="en-US" b="1">
                  <a:solidFill>
                    <a:srgbClr val="000000"/>
                  </a:solidFill>
                  <a:cs typeface="Arial" charset="0"/>
                </a:rPr>
                <a:t>Weather</a:t>
              </a:r>
            </a:p>
          </p:txBody>
        </p:sp>
        <p:sp>
          <p:nvSpPr>
            <p:cNvPr id="45066" name="TextBox 31"/>
            <p:cNvSpPr txBox="1">
              <a:spLocks noChangeArrowheads="1"/>
            </p:cNvSpPr>
            <p:nvPr/>
          </p:nvSpPr>
          <p:spPr bwMode="auto">
            <a:xfrm>
              <a:off x="4165600" y="2743200"/>
              <a:ext cx="15700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Real-time</a:t>
              </a:r>
            </a:p>
            <a:p>
              <a:pPr algn="ctr" eaLnBrk="1" hangingPunct="1"/>
              <a:r>
                <a:rPr lang="en-US" b="1">
                  <a:solidFill>
                    <a:srgbClr val="000000"/>
                  </a:solidFill>
                  <a:cs typeface="Arial" charset="0"/>
                </a:rPr>
                <a:t>services</a:t>
              </a:r>
            </a:p>
          </p:txBody>
        </p:sp>
        <p:sp>
          <p:nvSpPr>
            <p:cNvPr id="45067" name="TextBox 32"/>
            <p:cNvSpPr txBox="1">
              <a:spLocks noChangeArrowheads="1"/>
            </p:cNvSpPr>
            <p:nvPr/>
          </p:nvSpPr>
          <p:spPr bwMode="auto">
            <a:xfrm>
              <a:off x="5994400" y="1847850"/>
              <a:ext cx="3094038"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Assessments and</a:t>
              </a:r>
            </a:p>
            <a:p>
              <a:pPr algn="ctr" eaLnBrk="1" hangingPunct="1"/>
              <a:r>
                <a:rPr lang="en-US" b="1">
                  <a:solidFill>
                    <a:srgbClr val="000000"/>
                  </a:solidFill>
                  <a:cs typeface="Arial" charset="0"/>
                </a:rPr>
                <a:t>management of</a:t>
              </a:r>
            </a:p>
            <a:p>
              <a:pPr algn="ctr" eaLnBrk="1" hangingPunct="1"/>
              <a:r>
                <a:rPr lang="en-US" b="1">
                  <a:solidFill>
                    <a:srgbClr val="000000"/>
                  </a:solidFill>
                  <a:cs typeface="Arial" charset="0"/>
                </a:rPr>
                <a:t>ecosystem services</a:t>
              </a:r>
            </a:p>
          </p:txBody>
        </p:sp>
        <p:sp>
          <p:nvSpPr>
            <p:cNvPr id="45068" name="TextBox 33"/>
            <p:cNvSpPr txBox="1">
              <a:spLocks noChangeArrowheads="1"/>
            </p:cNvSpPr>
            <p:nvPr/>
          </p:nvSpPr>
          <p:spPr bwMode="auto">
            <a:xfrm>
              <a:off x="1270000" y="1824038"/>
              <a:ext cx="15367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Fisheries</a:t>
              </a:r>
            </a:p>
          </p:txBody>
        </p:sp>
        <p:sp>
          <p:nvSpPr>
            <p:cNvPr id="45069" name="TextBox 34"/>
            <p:cNvSpPr txBox="1">
              <a:spLocks noChangeArrowheads="1"/>
            </p:cNvSpPr>
            <p:nvPr/>
          </p:nvSpPr>
          <p:spPr bwMode="auto">
            <a:xfrm>
              <a:off x="2430463" y="2446338"/>
              <a:ext cx="150177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Regional</a:t>
              </a:r>
            </a:p>
            <a:p>
              <a:pPr algn="ctr" eaLnBrk="1" hangingPunct="1"/>
              <a:r>
                <a:rPr lang="en-US" b="1">
                  <a:solidFill>
                    <a:srgbClr val="000000"/>
                  </a:solidFill>
                  <a:cs typeface="Arial" charset="0"/>
                </a:rPr>
                <a:t>priorities</a:t>
              </a:r>
            </a:p>
          </p:txBody>
        </p:sp>
      </p:grpSp>
      <p:sp>
        <p:nvSpPr>
          <p:cNvPr id="28" name="Rectangle 2"/>
          <p:cNvSpPr txBox="1">
            <a:spLocks noChangeArrowheads="1"/>
          </p:cNvSpPr>
          <p:nvPr/>
        </p:nvSpPr>
        <p:spPr bwMode="auto">
          <a:xfrm>
            <a:off x="755650" y="260350"/>
            <a:ext cx="8636000" cy="847725"/>
          </a:xfrm>
          <a:prstGeom prst="rect">
            <a:avLst/>
          </a:prstGeom>
          <a:noFill/>
          <a:ln w="9525">
            <a:noFill/>
            <a:miter lim="800000"/>
            <a:headEnd/>
            <a:tailEnd/>
          </a:ln>
        </p:spPr>
        <p:txBody>
          <a:bodyPr anchor="ctr"/>
          <a:lstStyle/>
          <a:p>
            <a:pPr eaLnBrk="0" hangingPunct="0">
              <a:defRPr/>
            </a:pPr>
            <a:r>
              <a:rPr lang="en-US" sz="2000" kern="0" dirty="0">
                <a:solidFill>
                  <a:srgbClr val="003399"/>
                </a:solidFill>
                <a:latin typeface="Arial" pitchFamily="-1" charset="0"/>
                <a:ea typeface="ＭＳ Ｐゴシック" pitchFamily="-1" charset="-128"/>
                <a:cs typeface="Arial"/>
              </a:rPr>
              <a:t>Framework for Ocean Observing</a:t>
            </a:r>
            <a:r>
              <a:rPr lang="en-US" b="1" kern="0" dirty="0">
                <a:solidFill>
                  <a:srgbClr val="003399"/>
                </a:solidFill>
                <a:latin typeface="Arial" pitchFamily="-1" charset="0"/>
                <a:ea typeface="ＭＳ Ｐゴシック" pitchFamily="-1" charset="-128"/>
                <a:cs typeface="Arial"/>
              </a:rPr>
              <a:t/>
            </a:r>
            <a:br>
              <a:rPr lang="en-US" b="1" kern="0" dirty="0">
                <a:solidFill>
                  <a:srgbClr val="003399"/>
                </a:solidFill>
                <a:latin typeface="Arial" pitchFamily="-1" charset="0"/>
                <a:ea typeface="ＭＳ Ｐゴシック" pitchFamily="-1" charset="-128"/>
                <a:cs typeface="Arial"/>
              </a:rPr>
            </a:br>
            <a:r>
              <a:rPr lang="en-US" sz="3200" b="1" kern="0" dirty="0">
                <a:solidFill>
                  <a:srgbClr val="003399"/>
                </a:solidFill>
                <a:latin typeface="Arial" pitchFamily="-1" charset="0"/>
                <a:ea typeface="ＭＳ Ｐゴシック" pitchFamily="-1" charset="-128"/>
                <a:cs typeface="Arial"/>
              </a:rPr>
              <a:t>Societal </a:t>
            </a:r>
            <a:r>
              <a:rPr lang="en-US" sz="3200" b="1" kern="0" dirty="0" smtClean="0">
                <a:solidFill>
                  <a:srgbClr val="003399"/>
                </a:solidFill>
                <a:latin typeface="Arial" pitchFamily="-1" charset="0"/>
                <a:ea typeface="ＭＳ Ｐゴシック" pitchFamily="-1" charset="-128"/>
                <a:cs typeface="Arial"/>
              </a:rPr>
              <a:t>and scientific drivers expanded</a:t>
            </a:r>
            <a:endParaRPr lang="en-US" sz="3200" b="1" kern="0" dirty="0">
              <a:solidFill>
                <a:srgbClr val="003399"/>
              </a:solidFill>
              <a:latin typeface="Arial" pitchFamily="-1" charset="0"/>
              <a:ea typeface="ＭＳ Ｐゴシック" pitchFamily="-1" charset="-128"/>
              <a:cs typeface="Arial"/>
            </a:endParaRPr>
          </a:p>
        </p:txBody>
      </p:sp>
    </p:spTree>
    <p:extLst>
      <p:ext uri="{BB962C8B-B14F-4D97-AF65-F5344CB8AC3E}">
        <p14:creationId xmlns:p14="http://schemas.microsoft.com/office/powerpoint/2010/main" val="80690676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908175" y="333375"/>
            <a:ext cx="64801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GB" altLang="en-US" sz="2200" b="1" dirty="0" smtClean="0">
                <a:solidFill>
                  <a:srgbClr val="003399"/>
                </a:solidFill>
                <a:latin typeface="Verdana" charset="0"/>
                <a:cs typeface=""/>
              </a:rPr>
              <a:t>Potential role of gliders in GOOS</a:t>
            </a:r>
            <a:endParaRPr lang="pl-PL" altLang="en-US" sz="2200" b="1" dirty="0" smtClean="0">
              <a:solidFill>
                <a:srgbClr val="003399"/>
              </a:solidFill>
              <a:latin typeface="Verdana" charset="0"/>
              <a:cs typeface=""/>
            </a:endParaRPr>
          </a:p>
        </p:txBody>
      </p:sp>
      <p:sp>
        <p:nvSpPr>
          <p:cNvPr id="7171" name="Rectangle 3"/>
          <p:cNvSpPr>
            <a:spLocks noGrp="1" noChangeArrowheads="1"/>
          </p:cNvSpPr>
          <p:nvPr>
            <p:ph type="subTitle" idx="1"/>
          </p:nvPr>
        </p:nvSpPr>
        <p:spPr>
          <a:xfrm>
            <a:off x="1908175" y="2348880"/>
            <a:ext cx="6840538" cy="1440507"/>
          </a:xfrm>
        </p:spPr>
        <p:txBody>
          <a:bodyPr/>
          <a:lstStyle/>
          <a:p>
            <a:pPr algn="l" eaLnBrk="1" hangingPunct="1">
              <a:lnSpc>
                <a:spcPct val="120000"/>
              </a:lnSpc>
              <a:defRPr/>
            </a:pPr>
            <a:r>
              <a:rPr lang="en-US" altLang="en-US" sz="2000" dirty="0" smtClean="0">
                <a:ea typeface="ＭＳ Ｐゴシック" charset="-128"/>
              </a:rPr>
              <a:t>Expanded societal and scientific drivers require enhancing the observational effort in the </a:t>
            </a:r>
            <a:r>
              <a:rPr lang="en-US" altLang="en-US" sz="2000" u="sng" dirty="0" smtClean="0">
                <a:ea typeface="ＭＳ Ｐゴシック" charset="-128"/>
              </a:rPr>
              <a:t>transition zone between open ocean and coastal regions</a:t>
            </a:r>
            <a:r>
              <a:rPr lang="en-US" altLang="en-US" sz="2000" dirty="0" smtClean="0">
                <a:ea typeface="ＭＳ Ｐゴシック" charset="-128"/>
              </a:rPr>
              <a:t> allowing us to monitor boundary currents, upwelling/</a:t>
            </a:r>
            <a:r>
              <a:rPr lang="en-US" altLang="en-US" sz="2000" dirty="0" err="1" smtClean="0">
                <a:ea typeface="ＭＳ Ｐゴシック" charset="-128"/>
              </a:rPr>
              <a:t>downwelling</a:t>
            </a:r>
            <a:r>
              <a:rPr lang="en-US" altLang="en-US" sz="2000" dirty="0" smtClean="0">
                <a:ea typeface="ＭＳ Ｐゴシック" charset="-128"/>
              </a:rPr>
              <a:t> regions, physical-, biogeochemical- and biological fronts, natural hazards, anthropogenic pollution and more.</a:t>
            </a:r>
            <a:endParaRPr lang="pl-PL" altLang="en-US" sz="2000" dirty="0" smtClean="0">
              <a:ea typeface="ＭＳ Ｐゴシック" charset="-128"/>
            </a:endParaRPr>
          </a:p>
        </p:txBody>
      </p:sp>
      <p:sp>
        <p:nvSpPr>
          <p:cNvPr id="5"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grpSp>
        <p:nvGrpSpPr>
          <p:cNvPr id="6" name="Group 5"/>
          <p:cNvGrpSpPr>
            <a:grpSpLocks noChangeAspect="1"/>
          </p:cNvGrpSpPr>
          <p:nvPr/>
        </p:nvGrpSpPr>
        <p:grpSpPr>
          <a:xfrm>
            <a:off x="7956376" y="6249737"/>
            <a:ext cx="1076550" cy="432000"/>
            <a:chOff x="3059832" y="4725144"/>
            <a:chExt cx="2975102" cy="1193848"/>
          </a:xfrm>
        </p:grpSpPr>
        <p:pic>
          <p:nvPicPr>
            <p:cNvPr id="7" name="Picture 6" descr="GOOS logo updated 2014.pdf"/>
            <p:cNvPicPr>
              <a:picLocks noChangeAspect="1"/>
            </p:cNvPicPr>
            <p:nvPr/>
          </p:nvPicPr>
          <p:blipFill rotWithShape="1">
            <a:blip r:embed="rId3">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8"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1997768542"/>
      </p:ext>
    </p:extLst>
  </p:cSld>
  <p:clrMapOvr>
    <a:masterClrMapping/>
  </p:clrMapOvr>
  <p:transition spd="med">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1619250" y="188913"/>
            <a:ext cx="5761062"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zh-CN" sz="2400" b="1" dirty="0" smtClean="0">
                <a:solidFill>
                  <a:srgbClr val="003399"/>
                </a:solidFill>
                <a:latin typeface="Arial"/>
                <a:cs typeface=""/>
              </a:rPr>
              <a:t>Societal drivers and scientific applications</a:t>
            </a:r>
            <a:r>
              <a:rPr lang="zh-CN" altLang="en-US" sz="2400" b="1" dirty="0" smtClean="0">
                <a:solidFill>
                  <a:srgbClr val="003399"/>
                </a:solidFill>
                <a:latin typeface="Arial"/>
                <a:cs typeface=""/>
              </a:rPr>
              <a:t> </a:t>
            </a:r>
            <a:r>
              <a:rPr lang="en-US" altLang="zh-CN" sz="2400" b="1" dirty="0" smtClean="0">
                <a:solidFill>
                  <a:srgbClr val="003399"/>
                </a:solidFill>
                <a:latin typeface="Arial"/>
                <a:cs typeface=""/>
              </a:rPr>
              <a:t>for the global ocean observing system</a:t>
            </a:r>
            <a:endParaRPr lang="pl-PL" altLang="en-US" sz="2200" b="1" dirty="0">
              <a:solidFill>
                <a:srgbClr val="003399"/>
              </a:solidFill>
              <a:latin typeface="Verdana" pitchFamily="34" charset="0"/>
              <a:cs typeface=""/>
            </a:endParaRPr>
          </a:p>
        </p:txBody>
      </p:sp>
      <p:sp>
        <p:nvSpPr>
          <p:cNvPr id="7" name="Content Placeholder 2"/>
          <p:cNvSpPr>
            <a:spLocks noGrp="1"/>
          </p:cNvSpPr>
          <p:nvPr>
            <p:ph idx="1"/>
          </p:nvPr>
        </p:nvSpPr>
        <p:spPr>
          <a:xfrm>
            <a:off x="467544" y="1556792"/>
            <a:ext cx="8435975" cy="4525962"/>
          </a:xfrm>
        </p:spPr>
        <p:txBody>
          <a:bodyPr/>
          <a:lstStyle/>
          <a:p>
            <a:r>
              <a:rPr lang="en-US" sz="2000" b="1" dirty="0" smtClean="0"/>
              <a:t>The </a:t>
            </a:r>
            <a:r>
              <a:rPr lang="en-US" sz="2000" b="1" dirty="0"/>
              <a:t>role of ocean biogeochemistry in </a:t>
            </a:r>
            <a:r>
              <a:rPr lang="en-US" sz="2000" b="1" dirty="0" smtClean="0"/>
              <a:t>climate</a:t>
            </a:r>
          </a:p>
          <a:p>
            <a:pPr lvl="1"/>
            <a:r>
              <a:rPr lang="en-US" sz="1600" b="1" dirty="0" smtClean="0"/>
              <a:t>Q1.1  How </a:t>
            </a:r>
            <a:r>
              <a:rPr lang="en-US" sz="1600" b="1" dirty="0"/>
              <a:t>is the ocean carbon content </a:t>
            </a:r>
            <a:r>
              <a:rPr lang="en-US" sz="1600" b="1" dirty="0" smtClean="0"/>
              <a:t>changing?</a:t>
            </a:r>
            <a:r>
              <a:rPr lang="en-US" sz="1600" dirty="0"/>
              <a:t>	</a:t>
            </a:r>
            <a:endParaRPr lang="en-US" sz="1600" dirty="0" smtClean="0"/>
          </a:p>
          <a:p>
            <a:pPr lvl="1"/>
            <a:r>
              <a:rPr lang="en-US" sz="1600" b="1" dirty="0" smtClean="0"/>
              <a:t>Q1.2 How </a:t>
            </a:r>
            <a:r>
              <a:rPr lang="en-US" sz="1600" b="1" dirty="0"/>
              <a:t>does the ocean influence cycles of non-CO</a:t>
            </a:r>
            <a:r>
              <a:rPr lang="en-US" sz="1600" b="1" baseline="-25000" dirty="0"/>
              <a:t>2</a:t>
            </a:r>
            <a:r>
              <a:rPr lang="en-US" sz="1600" b="1" dirty="0"/>
              <a:t> greenhouse gases?</a:t>
            </a:r>
            <a:endParaRPr lang="en-US" sz="1600" dirty="0"/>
          </a:p>
          <a:p>
            <a:pPr marL="0" indent="0">
              <a:buNone/>
            </a:pPr>
            <a:r>
              <a:rPr lang="en-US" sz="2000" dirty="0"/>
              <a:t> </a:t>
            </a:r>
            <a:endParaRPr lang="en-US" sz="2000" dirty="0" smtClean="0"/>
          </a:p>
          <a:p>
            <a:r>
              <a:rPr lang="en-US" sz="2000" b="1" dirty="0" smtClean="0"/>
              <a:t>Human </a:t>
            </a:r>
            <a:r>
              <a:rPr lang="en-US" sz="2000" b="1" dirty="0"/>
              <a:t>impacts</a:t>
            </a:r>
            <a:r>
              <a:rPr lang="en-US" sz="2000" dirty="0"/>
              <a:t> </a:t>
            </a:r>
            <a:r>
              <a:rPr lang="en-US" sz="2000" b="1" dirty="0"/>
              <a:t> on ocean </a:t>
            </a:r>
            <a:r>
              <a:rPr lang="en-US" sz="2000" b="1" dirty="0" smtClean="0"/>
              <a:t>biogeochemistry</a:t>
            </a:r>
            <a:r>
              <a:rPr lang="en-US" sz="2000" dirty="0" smtClean="0"/>
              <a:t> </a:t>
            </a:r>
            <a:endParaRPr lang="en-US" sz="2000" b="1" dirty="0"/>
          </a:p>
          <a:p>
            <a:pPr lvl="1"/>
            <a:r>
              <a:rPr lang="en-US" sz="1600" b="1" dirty="0" smtClean="0"/>
              <a:t>Q2.1. How </a:t>
            </a:r>
            <a:r>
              <a:rPr lang="en-US" sz="1600" b="1" dirty="0"/>
              <a:t>large are the ocean’s “dead zones” and how </a:t>
            </a:r>
            <a:r>
              <a:rPr lang="en-US" sz="1600" b="1" dirty="0" smtClean="0"/>
              <a:t>fast 		      	       are they changing?</a:t>
            </a:r>
          </a:p>
          <a:p>
            <a:pPr lvl="1"/>
            <a:r>
              <a:rPr lang="en-US" sz="1600" b="1" dirty="0" smtClean="0"/>
              <a:t>Q2.2 What </a:t>
            </a:r>
            <a:r>
              <a:rPr lang="en-US" sz="1600" b="1" dirty="0"/>
              <a:t>are rates and impacts of ocean acidification</a:t>
            </a:r>
            <a:r>
              <a:rPr lang="en-US" sz="1600" b="1" dirty="0" smtClean="0"/>
              <a:t>?</a:t>
            </a:r>
          </a:p>
          <a:p>
            <a:endParaRPr lang="en-US" sz="2000" b="1" dirty="0" smtClean="0"/>
          </a:p>
          <a:p>
            <a:r>
              <a:rPr lang="en-US" sz="2000" b="1" dirty="0" smtClean="0"/>
              <a:t>Ocean </a:t>
            </a:r>
            <a:r>
              <a:rPr lang="en-US" sz="2000" b="1" dirty="0"/>
              <a:t>ecosystem health</a:t>
            </a:r>
            <a:endParaRPr lang="en-US" sz="2000" b="1" dirty="0" smtClean="0"/>
          </a:p>
          <a:p>
            <a:pPr lvl="1"/>
            <a:r>
              <a:rPr lang="en-US" sz="1600" b="1" dirty="0" smtClean="0"/>
              <a:t>Q3.1 </a:t>
            </a:r>
            <a:r>
              <a:rPr lang="en-US" sz="1600" b="1" dirty="0"/>
              <a:t>Is the biomass of the ocean changing?</a:t>
            </a:r>
            <a:endParaRPr lang="en-US" sz="1600" b="1" dirty="0" smtClean="0"/>
          </a:p>
          <a:p>
            <a:pPr lvl="1"/>
            <a:r>
              <a:rPr lang="en-US" sz="1600" b="1" dirty="0" smtClean="0"/>
              <a:t>Q3.2 How </a:t>
            </a:r>
            <a:r>
              <a:rPr lang="en-US" sz="1600" b="1" dirty="0"/>
              <a:t>does eutrophication and pollution impact ocean productivity </a:t>
            </a:r>
            <a:r>
              <a:rPr lang="en-US" sz="1600" b="1" dirty="0" smtClean="0"/>
              <a:t>and water </a:t>
            </a:r>
            <a:r>
              <a:rPr lang="en-US" sz="1600" b="1" dirty="0"/>
              <a:t>quality?</a:t>
            </a:r>
            <a:endParaRPr lang="en-US" altLang="en-US" sz="1600" dirty="0" smtClean="0">
              <a:solidFill>
                <a:srgbClr val="1454A1"/>
              </a:solidFill>
              <a:ea typeface="ＭＳ Ｐゴシック" pitchFamily="34" charset="-128"/>
            </a:endParaRPr>
          </a:p>
        </p:txBody>
      </p:sp>
      <p:sp>
        <p:nvSpPr>
          <p:cNvPr id="4"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grpSp>
        <p:nvGrpSpPr>
          <p:cNvPr id="5" name="Group 4"/>
          <p:cNvGrpSpPr>
            <a:grpSpLocks noChangeAspect="1"/>
          </p:cNvGrpSpPr>
          <p:nvPr/>
        </p:nvGrpSpPr>
        <p:grpSpPr>
          <a:xfrm>
            <a:off x="7956376" y="6249737"/>
            <a:ext cx="1076550" cy="432000"/>
            <a:chOff x="3059832" y="4725144"/>
            <a:chExt cx="2975102" cy="1193848"/>
          </a:xfrm>
        </p:grpSpPr>
        <p:pic>
          <p:nvPicPr>
            <p:cNvPr id="8" name="Picture 7" descr="GOOS logo updated 2014.pdf"/>
            <p:cNvPicPr>
              <a:picLocks noChangeAspect="1"/>
            </p:cNvPicPr>
            <p:nvPr/>
          </p:nvPicPr>
          <p:blipFill rotWithShape="1">
            <a:blip r:embed="rId4">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9"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Tree>
    <p:extLst>
      <p:ext uri="{BB962C8B-B14F-4D97-AF65-F5344CB8AC3E}">
        <p14:creationId xmlns:p14="http://schemas.microsoft.com/office/powerpoint/2010/main" val="193107114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6" name="Group 5"/>
          <p:cNvGrpSpPr>
            <a:grpSpLocks noChangeAspect="1"/>
          </p:cNvGrpSpPr>
          <p:nvPr/>
        </p:nvGrpSpPr>
        <p:grpSpPr>
          <a:xfrm>
            <a:off x="7956376" y="6249737"/>
            <a:ext cx="1076550" cy="432000"/>
            <a:chOff x="3059832" y="4725144"/>
            <a:chExt cx="2975102" cy="1193848"/>
          </a:xfrm>
        </p:grpSpPr>
        <p:pic>
          <p:nvPicPr>
            <p:cNvPr id="7" name="Picture 6" descr="GOOS logo updated 2014.pdf"/>
            <p:cNvPicPr>
              <a:picLocks noChangeAspect="1"/>
            </p:cNvPicPr>
            <p:nvPr/>
          </p:nvPicPr>
          <p:blipFill rotWithShape="1">
            <a:blip r:embed="rId4">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8"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2" name="TextBox 1"/>
          <p:cNvSpPr txBox="1"/>
          <p:nvPr/>
        </p:nvSpPr>
        <p:spPr>
          <a:xfrm>
            <a:off x="467544" y="692696"/>
            <a:ext cx="7285588" cy="4862869"/>
          </a:xfrm>
          <a:prstGeom prst="rect">
            <a:avLst/>
          </a:prstGeom>
          <a:noFill/>
        </p:spPr>
        <p:txBody>
          <a:bodyPr wrap="square" rtlCol="0">
            <a:spAutoFit/>
          </a:bodyPr>
          <a:lstStyle/>
          <a:p>
            <a:pPr marL="457200" lvl="1" indent="0"/>
            <a:r>
              <a:rPr lang="en-US" b="1" u="sng" dirty="0" smtClean="0">
                <a:solidFill>
                  <a:srgbClr val="002060"/>
                </a:solidFill>
                <a:latin typeface="Arial" pitchFamily="34" charset="0"/>
                <a:ea typeface="ＭＳ Ｐゴシック" pitchFamily="34" charset="-128"/>
              </a:rPr>
              <a:t>1: The </a:t>
            </a:r>
            <a:r>
              <a:rPr lang="en-US" b="1" u="sng" dirty="0">
                <a:solidFill>
                  <a:srgbClr val="002060"/>
                </a:solidFill>
                <a:latin typeface="Arial" pitchFamily="34" charset="0"/>
                <a:ea typeface="ＭＳ Ｐゴシック" pitchFamily="34" charset="-128"/>
              </a:rPr>
              <a:t>role of ocean biogeochemistry in climate</a:t>
            </a:r>
          </a:p>
          <a:p>
            <a:pPr marL="457200" lvl="1" indent="0"/>
            <a:endParaRPr lang="en-US" b="1" i="1" dirty="0" smtClean="0">
              <a:solidFill>
                <a:srgbClr val="000000"/>
              </a:solidFill>
              <a:latin typeface="Arial" pitchFamily="34" charset="0"/>
              <a:ea typeface="ＭＳ Ｐゴシック" pitchFamily="34" charset="-128"/>
            </a:endParaRPr>
          </a:p>
          <a:p>
            <a:pPr marL="457200" lvl="1" indent="0"/>
            <a:endParaRPr lang="en-US" b="1" i="1" dirty="0" smtClean="0">
              <a:solidFill>
                <a:srgbClr val="000000"/>
              </a:solidFill>
              <a:latin typeface="Arial" pitchFamily="34" charset="0"/>
              <a:ea typeface="ＭＳ Ｐゴシック" pitchFamily="34" charset="-128"/>
            </a:endParaRPr>
          </a:p>
          <a:p>
            <a:pPr marL="1587"/>
            <a:r>
              <a:rPr lang="en-US" sz="1400" b="1" i="1" dirty="0" smtClean="0">
                <a:solidFill>
                  <a:srgbClr val="000000"/>
                </a:solidFill>
                <a:latin typeface="Arial" pitchFamily="34" charset="0"/>
                <a:ea typeface="ＭＳ Ｐゴシック" pitchFamily="34" charset="-128"/>
              </a:rPr>
              <a:t>Q 1.1: How </a:t>
            </a:r>
            <a:r>
              <a:rPr lang="en-US" sz="1400" b="1" i="1" dirty="0">
                <a:solidFill>
                  <a:srgbClr val="000000"/>
                </a:solidFill>
                <a:latin typeface="Arial" pitchFamily="34" charset="0"/>
                <a:ea typeface="ＭＳ Ｐゴシック" pitchFamily="34" charset="-128"/>
              </a:rPr>
              <a:t>is the ocean carbon content changing?</a:t>
            </a:r>
            <a:endParaRPr lang="en-US" sz="1400" dirty="0">
              <a:solidFill>
                <a:srgbClr val="000000"/>
              </a:solidFill>
              <a:latin typeface="Arial" pitchFamily="34" charset="0"/>
              <a:ea typeface="ＭＳ Ｐゴシック" pitchFamily="34" charset="-128"/>
            </a:endParaRPr>
          </a:p>
          <a:p>
            <a:r>
              <a:rPr lang="en-US" sz="1400" dirty="0">
                <a:solidFill>
                  <a:srgbClr val="000000"/>
                </a:solidFill>
                <a:latin typeface="Arial" pitchFamily="34" charset="0"/>
                <a:ea typeface="ＭＳ Ｐゴシック" pitchFamily="34" charset="-128"/>
              </a:rPr>
              <a:t> </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Carbonate </a:t>
            </a:r>
            <a:r>
              <a:rPr lang="en-US" sz="1400" dirty="0" smtClean="0">
                <a:solidFill>
                  <a:srgbClr val="000000"/>
                </a:solidFill>
                <a:latin typeface="Arial" pitchFamily="34" charset="0"/>
                <a:ea typeface="ＭＳ Ｐゴシック" pitchFamily="34" charset="-128"/>
              </a:rPr>
              <a:t>system</a:t>
            </a:r>
          </a:p>
          <a:p>
            <a:pPr marL="741363" lvl="1" indent="-285750">
              <a:buFont typeface="Wingdings" panose="05000000000000000000" pitchFamily="2" charset="2"/>
              <a:buChar char="Ø"/>
            </a:pPr>
            <a:r>
              <a:rPr lang="de-DE" sz="1400" dirty="0" smtClean="0">
                <a:solidFill>
                  <a:srgbClr val="000000"/>
                </a:solidFill>
                <a:latin typeface="Arial" pitchFamily="34" charset="0"/>
                <a:ea typeface="ＭＳ Ｐゴシック" pitchFamily="34" charset="-128"/>
              </a:rPr>
              <a:t>DOC</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Transient Tracers</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O</a:t>
            </a:r>
            <a:r>
              <a:rPr lang="en-US" sz="1400" baseline="-25000" dirty="0">
                <a:solidFill>
                  <a:srgbClr val="000000"/>
                </a:solidFill>
                <a:latin typeface="Arial" pitchFamily="34" charset="0"/>
                <a:ea typeface="ＭＳ Ｐゴシック" pitchFamily="34" charset="-128"/>
              </a:rPr>
              <a:t>2</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Macronutrients (NO</a:t>
            </a:r>
            <a:r>
              <a:rPr lang="en-US" sz="1400" baseline="-25000" dirty="0">
                <a:solidFill>
                  <a:srgbClr val="000000"/>
                </a:solidFill>
                <a:latin typeface="Arial" pitchFamily="34" charset="0"/>
                <a:ea typeface="ＭＳ Ｐゴシック" pitchFamily="34" charset="-128"/>
              </a:rPr>
              <a:t>3</a:t>
            </a:r>
            <a:r>
              <a:rPr lang="en-US" sz="1400" dirty="0">
                <a:solidFill>
                  <a:srgbClr val="000000"/>
                </a:solidFill>
                <a:latin typeface="Arial" pitchFamily="34" charset="0"/>
                <a:ea typeface="ＭＳ Ｐゴシック" pitchFamily="34" charset="-128"/>
              </a:rPr>
              <a:t>, PO</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Si, NH</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NO</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a:t>
            </a:r>
          </a:p>
          <a:p>
            <a:pPr marL="741363" lvl="1" indent="-285750">
              <a:buFont typeface="Wingdings" panose="05000000000000000000" pitchFamily="2" charset="2"/>
              <a:buChar char="Ø"/>
            </a:pPr>
            <a:r>
              <a:rPr lang="en-US" sz="1400" baseline="30000" dirty="0">
                <a:solidFill>
                  <a:srgbClr val="000000"/>
                </a:solidFill>
                <a:latin typeface="Arial" pitchFamily="34" charset="0"/>
                <a:ea typeface="ＭＳ Ｐゴシック" pitchFamily="34" charset="-128"/>
              </a:rPr>
              <a:t>13</a:t>
            </a:r>
            <a:r>
              <a:rPr lang="en-US" sz="1400" dirty="0">
                <a:solidFill>
                  <a:srgbClr val="000000"/>
                </a:solidFill>
                <a:latin typeface="Arial" pitchFamily="34" charset="0"/>
                <a:ea typeface="ＭＳ Ｐゴシック" pitchFamily="34" charset="-128"/>
              </a:rPr>
              <a:t>DIC, </a:t>
            </a:r>
            <a:r>
              <a:rPr lang="en-US" sz="1400" baseline="30000" dirty="0">
                <a:solidFill>
                  <a:srgbClr val="000000"/>
                </a:solidFill>
                <a:latin typeface="Arial" pitchFamily="34" charset="0"/>
                <a:ea typeface="ＭＳ Ｐゴシック" pitchFamily="34" charset="-128"/>
              </a:rPr>
              <a:t>14</a:t>
            </a:r>
            <a:r>
              <a:rPr lang="en-US" sz="1400" dirty="0">
                <a:solidFill>
                  <a:srgbClr val="000000"/>
                </a:solidFill>
                <a:latin typeface="Arial" pitchFamily="34" charset="0"/>
                <a:ea typeface="ＭＳ Ｐゴシック" pitchFamily="34" charset="-128"/>
              </a:rPr>
              <a:t>DIC</a:t>
            </a:r>
          </a:p>
          <a:p>
            <a:r>
              <a:rPr lang="en-US" sz="1400" dirty="0">
                <a:solidFill>
                  <a:srgbClr val="000000"/>
                </a:solidFill>
                <a:latin typeface="Arial" pitchFamily="34" charset="0"/>
                <a:ea typeface="ＭＳ Ｐゴシック" pitchFamily="34" charset="-128"/>
              </a:rPr>
              <a:t> </a:t>
            </a:r>
          </a:p>
          <a:p>
            <a:pPr marL="1587"/>
            <a:r>
              <a:rPr lang="en-US" sz="1400" b="1" i="1" dirty="0" smtClean="0">
                <a:solidFill>
                  <a:srgbClr val="000000"/>
                </a:solidFill>
                <a:latin typeface="Arial" pitchFamily="34" charset="0"/>
                <a:ea typeface="ＭＳ Ｐゴシック" pitchFamily="34" charset="-128"/>
              </a:rPr>
              <a:t>Q 1.2: How </a:t>
            </a:r>
            <a:r>
              <a:rPr lang="en-US" sz="1400" b="1" i="1" dirty="0">
                <a:solidFill>
                  <a:srgbClr val="000000"/>
                </a:solidFill>
                <a:latin typeface="Arial" pitchFamily="34" charset="0"/>
                <a:ea typeface="ＭＳ Ｐゴシック" pitchFamily="34" charset="-128"/>
              </a:rPr>
              <a:t>does the ocean influence cycles </a:t>
            </a:r>
            <a:r>
              <a:rPr lang="en-US" sz="1400" b="1" i="1" dirty="0" smtClean="0">
                <a:solidFill>
                  <a:srgbClr val="000000"/>
                </a:solidFill>
                <a:latin typeface="Arial" pitchFamily="34" charset="0"/>
                <a:ea typeface="ＭＳ Ｐゴシック" pitchFamily="34" charset="-128"/>
              </a:rPr>
              <a:t>of</a:t>
            </a:r>
          </a:p>
          <a:p>
            <a:pPr marL="457200" lvl="1"/>
            <a:r>
              <a:rPr lang="en-US" sz="1400" b="1" i="1" dirty="0" smtClean="0">
                <a:solidFill>
                  <a:srgbClr val="000000"/>
                </a:solidFill>
                <a:latin typeface="Arial" pitchFamily="34" charset="0"/>
                <a:ea typeface="ＭＳ Ｐゴシック" pitchFamily="34" charset="-128"/>
              </a:rPr>
              <a:t> </a:t>
            </a:r>
            <a:r>
              <a:rPr lang="en-US" sz="1400" b="1" i="1" dirty="0">
                <a:solidFill>
                  <a:srgbClr val="000000"/>
                </a:solidFill>
                <a:latin typeface="Arial" pitchFamily="34" charset="0"/>
                <a:ea typeface="ＭＳ Ｐゴシック" pitchFamily="34" charset="-128"/>
              </a:rPr>
              <a:t>non-CO</a:t>
            </a:r>
            <a:r>
              <a:rPr lang="en-US" sz="1400" b="1" i="1" baseline="-25000" dirty="0">
                <a:solidFill>
                  <a:srgbClr val="000000"/>
                </a:solidFill>
                <a:latin typeface="Arial" pitchFamily="34" charset="0"/>
                <a:ea typeface="ＭＳ Ｐゴシック" pitchFamily="34" charset="-128"/>
              </a:rPr>
              <a:t>2</a:t>
            </a:r>
            <a:r>
              <a:rPr lang="en-US" sz="1400" b="1" i="1" dirty="0">
                <a:solidFill>
                  <a:srgbClr val="000000"/>
                </a:solidFill>
                <a:latin typeface="Arial" pitchFamily="34" charset="0"/>
                <a:ea typeface="ＭＳ Ｐゴシック" pitchFamily="34" charset="-128"/>
              </a:rPr>
              <a:t> greenhouse gases?</a:t>
            </a:r>
            <a:endParaRPr lang="en-US" sz="1400" dirty="0">
              <a:solidFill>
                <a:srgbClr val="000000"/>
              </a:solidFill>
              <a:latin typeface="Arial" pitchFamily="34" charset="0"/>
              <a:ea typeface="ＭＳ Ｐゴシック" pitchFamily="34" charset="-128"/>
            </a:endParaRPr>
          </a:p>
          <a:p>
            <a:r>
              <a:rPr lang="en-US" sz="1400" dirty="0">
                <a:solidFill>
                  <a:srgbClr val="000000"/>
                </a:solidFill>
                <a:latin typeface="Arial" pitchFamily="34" charset="0"/>
                <a:ea typeface="ＭＳ Ｐゴシック" pitchFamily="34" charset="-128"/>
              </a:rPr>
              <a:t> </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N</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O</a:t>
            </a:r>
          </a:p>
          <a:p>
            <a:pPr marL="741363" lvl="1" indent="-285750">
              <a:buFont typeface="Wingdings" panose="05000000000000000000" pitchFamily="2" charset="2"/>
              <a:buChar char="Ø"/>
            </a:pPr>
            <a:r>
              <a:rPr lang="en-US" sz="1400" dirty="0" smtClean="0">
                <a:solidFill>
                  <a:srgbClr val="000000"/>
                </a:solidFill>
                <a:latin typeface="Arial" pitchFamily="34" charset="0"/>
                <a:ea typeface="ＭＳ Ｐゴシック" pitchFamily="34" charset="-128"/>
              </a:rPr>
              <a:t>CH</a:t>
            </a:r>
            <a:r>
              <a:rPr lang="en-US" sz="1400" baseline="-25000" dirty="0" smtClean="0">
                <a:solidFill>
                  <a:srgbClr val="000000"/>
                </a:solidFill>
                <a:latin typeface="Arial" pitchFamily="34" charset="0"/>
                <a:ea typeface="ＭＳ Ｐゴシック" pitchFamily="34" charset="-128"/>
              </a:rPr>
              <a:t>4</a:t>
            </a:r>
            <a:r>
              <a:rPr lang="en-US" sz="1400" dirty="0" smtClean="0">
                <a:solidFill>
                  <a:srgbClr val="000000"/>
                </a:solidFill>
                <a:latin typeface="Arial" pitchFamily="34" charset="0"/>
                <a:ea typeface="ＭＳ Ｐゴシック" pitchFamily="34" charset="-128"/>
              </a:rPr>
              <a:t> </a:t>
            </a:r>
            <a:r>
              <a:rPr lang="en-US" sz="1400" dirty="0">
                <a:solidFill>
                  <a:srgbClr val="000000"/>
                </a:solidFill>
                <a:latin typeface="Arial" pitchFamily="34" charset="0"/>
                <a:ea typeface="ＭＳ Ｐゴシック" pitchFamily="34" charset="-128"/>
              </a:rPr>
              <a:t>(regional)</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DMS</a:t>
            </a:r>
          </a:p>
          <a:p>
            <a:pPr marL="741363" lvl="1" indent="-285750">
              <a:buFont typeface="Wingdings" panose="05000000000000000000" pitchFamily="2" charset="2"/>
              <a:buChar char="Ø"/>
            </a:pPr>
            <a:r>
              <a:rPr lang="en-US" sz="1400" dirty="0" smtClean="0">
                <a:solidFill>
                  <a:srgbClr val="000000"/>
                </a:solidFill>
                <a:latin typeface="Arial" pitchFamily="34" charset="0"/>
                <a:ea typeface="ＭＳ Ｐゴシック" pitchFamily="34" charset="-128"/>
              </a:rPr>
              <a:t>Halocarbons/O</a:t>
            </a:r>
            <a:r>
              <a:rPr lang="en-US" sz="1400" baseline="-25000" dirty="0" smtClean="0">
                <a:solidFill>
                  <a:srgbClr val="000000"/>
                </a:solidFill>
                <a:latin typeface="Arial" pitchFamily="34" charset="0"/>
                <a:ea typeface="ＭＳ Ｐゴシック" pitchFamily="34" charset="-128"/>
              </a:rPr>
              <a:t>3</a:t>
            </a:r>
            <a:r>
              <a:rPr lang="en-US" sz="1400" dirty="0" smtClean="0">
                <a:solidFill>
                  <a:srgbClr val="000000"/>
                </a:solidFill>
                <a:latin typeface="Arial" pitchFamily="34" charset="0"/>
                <a:ea typeface="ＭＳ Ｐゴシック" pitchFamily="34" charset="-128"/>
              </a:rPr>
              <a:t>-depleting </a:t>
            </a:r>
            <a:r>
              <a:rPr lang="en-US" sz="1400" dirty="0">
                <a:solidFill>
                  <a:srgbClr val="000000"/>
                </a:solidFill>
                <a:latin typeface="Arial" pitchFamily="34" charset="0"/>
                <a:ea typeface="ＭＳ Ｐゴシック" pitchFamily="34" charset="-128"/>
              </a:rPr>
              <a:t>substances</a:t>
            </a:r>
          </a:p>
          <a:p>
            <a:pPr marL="741363" lvl="1" indent="-285750">
              <a:buFont typeface="Wingdings" panose="05000000000000000000" pitchFamily="2" charset="2"/>
              <a:buChar char="Ø"/>
            </a:pPr>
            <a:r>
              <a:rPr lang="en-GB" sz="1400" dirty="0">
                <a:solidFill>
                  <a:srgbClr val="000000"/>
                </a:solidFill>
                <a:latin typeface="Arial" pitchFamily="34" charset="0"/>
                <a:ea typeface="ＭＳ Ｐゴシック" pitchFamily="34" charset="-128"/>
              </a:rPr>
              <a:t>O</a:t>
            </a:r>
            <a:r>
              <a:rPr lang="en-GB" sz="1400" baseline="-25000" dirty="0">
                <a:solidFill>
                  <a:srgbClr val="000000"/>
                </a:solidFill>
                <a:latin typeface="Arial" pitchFamily="34" charset="0"/>
                <a:ea typeface="ＭＳ Ｐゴシック" pitchFamily="34" charset="-128"/>
              </a:rPr>
              <a:t>2</a:t>
            </a:r>
            <a:endParaRPr lang="en-US" sz="1400" dirty="0">
              <a:solidFill>
                <a:srgbClr val="000000"/>
              </a:solidFill>
              <a:latin typeface="Arial" pitchFamily="34" charset="0"/>
              <a:ea typeface="ＭＳ Ｐゴシック" pitchFamily="34" charset="-128"/>
            </a:endParaRPr>
          </a:p>
          <a:p>
            <a:endParaRPr lang="en-US" dirty="0">
              <a:solidFill>
                <a:srgbClr val="000000"/>
              </a:solidFill>
              <a:latin typeface="Arial" pitchFamily="34" charset="0"/>
              <a:ea typeface="ＭＳ Ｐゴシック" pitchFamily="34" charset="-128"/>
            </a:endParaRPr>
          </a:p>
        </p:txBody>
      </p:sp>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88500" y="3574882"/>
            <a:ext cx="2564632" cy="30211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96136" y="1124744"/>
            <a:ext cx="3007560" cy="21804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sp>
        <p:nvSpPr>
          <p:cNvPr id="9" name="Rectangle 12"/>
          <p:cNvSpPr>
            <a:spLocks noChangeArrowheads="1"/>
          </p:cNvSpPr>
          <p:nvPr/>
        </p:nvSpPr>
        <p:spPr bwMode="auto">
          <a:xfrm>
            <a:off x="35074" y="6272176"/>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84547339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40550"/>
            <a:ext cx="7845620" cy="6186307"/>
          </a:xfrm>
          <a:prstGeom prst="rect">
            <a:avLst/>
          </a:prstGeom>
          <a:noFill/>
        </p:spPr>
        <p:txBody>
          <a:bodyPr wrap="square" rtlCol="0">
            <a:spAutoFit/>
          </a:bodyPr>
          <a:lstStyle/>
          <a:p>
            <a:pPr marL="457200" lvl="1" indent="0"/>
            <a:r>
              <a:rPr lang="en-US" b="1" u="sng" dirty="0" smtClean="0">
                <a:solidFill>
                  <a:srgbClr val="002060"/>
                </a:solidFill>
                <a:latin typeface="Arial" pitchFamily="34" charset="0"/>
                <a:ea typeface="ＭＳ Ｐゴシック" pitchFamily="34" charset="-128"/>
              </a:rPr>
              <a:t>2: Human </a:t>
            </a:r>
            <a:r>
              <a:rPr lang="en-US" b="1" u="sng" dirty="0">
                <a:solidFill>
                  <a:srgbClr val="002060"/>
                </a:solidFill>
                <a:latin typeface="Arial" pitchFamily="34" charset="0"/>
                <a:ea typeface="ＭＳ Ｐゴシック" pitchFamily="34" charset="-128"/>
              </a:rPr>
              <a:t>impacts</a:t>
            </a:r>
            <a:r>
              <a:rPr lang="en-US" u="sng" dirty="0">
                <a:solidFill>
                  <a:srgbClr val="002060"/>
                </a:solidFill>
                <a:latin typeface="Arial" pitchFamily="34" charset="0"/>
                <a:ea typeface="ＭＳ Ｐゴシック" pitchFamily="34" charset="-128"/>
              </a:rPr>
              <a:t> </a:t>
            </a:r>
            <a:r>
              <a:rPr lang="en-US" b="1" u="sng" dirty="0">
                <a:solidFill>
                  <a:srgbClr val="002060"/>
                </a:solidFill>
                <a:latin typeface="Arial" pitchFamily="34" charset="0"/>
                <a:ea typeface="ＭＳ Ｐゴシック" pitchFamily="34" charset="-128"/>
              </a:rPr>
              <a:t> on ocean biogeochemistry</a:t>
            </a:r>
            <a:r>
              <a:rPr lang="en-US" u="sng" dirty="0">
                <a:solidFill>
                  <a:srgbClr val="002060"/>
                </a:solidFill>
                <a:latin typeface="Arial" pitchFamily="34" charset="0"/>
                <a:ea typeface="ＭＳ Ｐゴシック" pitchFamily="34" charset="-128"/>
              </a:rPr>
              <a:t> </a:t>
            </a:r>
            <a:endParaRPr lang="en-US" b="1" u="sng" dirty="0">
              <a:solidFill>
                <a:srgbClr val="002060"/>
              </a:solidFill>
              <a:latin typeface="Arial" pitchFamily="34" charset="0"/>
              <a:ea typeface="ＭＳ Ｐゴシック" pitchFamily="34" charset="-128"/>
            </a:endParaRPr>
          </a:p>
          <a:p>
            <a:pPr marL="457200" lvl="1" indent="0"/>
            <a:endParaRPr lang="en-US" sz="1400" b="1" dirty="0">
              <a:solidFill>
                <a:srgbClr val="000000"/>
              </a:solidFill>
              <a:latin typeface="Arial" pitchFamily="34" charset="0"/>
              <a:ea typeface="ＭＳ Ｐゴシック" pitchFamily="34" charset="-128"/>
            </a:endParaRPr>
          </a:p>
          <a:p>
            <a:pPr marL="1587"/>
            <a:r>
              <a:rPr lang="en-US" sz="1400" b="1" dirty="0" smtClean="0">
                <a:solidFill>
                  <a:srgbClr val="000000"/>
                </a:solidFill>
                <a:latin typeface="Arial" pitchFamily="34" charset="0"/>
                <a:ea typeface="ＭＳ Ｐゴシック" pitchFamily="34" charset="-128"/>
              </a:rPr>
              <a:t>Q 2.1.: How </a:t>
            </a:r>
            <a:r>
              <a:rPr lang="en-US" sz="1400" b="1" dirty="0">
                <a:solidFill>
                  <a:srgbClr val="000000"/>
                </a:solidFill>
                <a:latin typeface="Arial" pitchFamily="34" charset="0"/>
                <a:ea typeface="ＭＳ Ｐゴシック" pitchFamily="34" charset="-128"/>
              </a:rPr>
              <a:t>large are the ocean’s dead zones and how fast are they growing</a:t>
            </a:r>
            <a:r>
              <a:rPr lang="en-US" sz="1400" b="1" dirty="0" smtClean="0">
                <a:solidFill>
                  <a:srgbClr val="000000"/>
                </a:solidFill>
                <a:latin typeface="Arial" pitchFamily="34" charset="0"/>
                <a:ea typeface="ＭＳ Ｐゴシック" pitchFamily="34" charset="-128"/>
              </a:rPr>
              <a:t>?</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O</a:t>
            </a:r>
            <a:r>
              <a:rPr lang="en-US" sz="1400" baseline="-25000" dirty="0">
                <a:solidFill>
                  <a:srgbClr val="000000"/>
                </a:solidFill>
                <a:latin typeface="Arial" pitchFamily="34" charset="0"/>
                <a:ea typeface="ＭＳ Ｐゴシック" pitchFamily="34" charset="-128"/>
              </a:rPr>
              <a:t>2</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Macronutrients (NO</a:t>
            </a:r>
            <a:r>
              <a:rPr lang="en-US" sz="1400" baseline="-25000" dirty="0">
                <a:solidFill>
                  <a:srgbClr val="000000"/>
                </a:solidFill>
                <a:latin typeface="Arial" pitchFamily="34" charset="0"/>
                <a:ea typeface="ＭＳ Ｐゴシック" pitchFamily="34" charset="-128"/>
              </a:rPr>
              <a:t>3</a:t>
            </a:r>
            <a:r>
              <a:rPr lang="en-US" sz="1400" dirty="0">
                <a:solidFill>
                  <a:srgbClr val="000000"/>
                </a:solidFill>
                <a:latin typeface="Arial" pitchFamily="34" charset="0"/>
                <a:ea typeface="ＭＳ Ｐゴシック" pitchFamily="34" charset="-128"/>
              </a:rPr>
              <a:t>, PO</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Si, NH</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NO</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Transient Tracers</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Export rates and/or </a:t>
            </a:r>
            <a:r>
              <a:rPr lang="en-US" sz="1400" dirty="0" err="1">
                <a:solidFill>
                  <a:srgbClr val="000000"/>
                </a:solidFill>
                <a:latin typeface="Arial" pitchFamily="34" charset="0"/>
                <a:ea typeface="ＭＳ Ｐゴシック" pitchFamily="34" charset="-128"/>
              </a:rPr>
              <a:t>Ar</a:t>
            </a:r>
            <a:r>
              <a:rPr lang="en-US" sz="1400" dirty="0">
                <a:solidFill>
                  <a:srgbClr val="000000"/>
                </a:solidFill>
                <a:latin typeface="Arial" pitchFamily="34" charset="0"/>
                <a:ea typeface="ＭＳ Ｐゴシック" pitchFamily="34" charset="-128"/>
              </a:rPr>
              <a:t>/O</a:t>
            </a:r>
            <a:r>
              <a:rPr lang="en-US" sz="1400" baseline="-25000" dirty="0">
                <a:solidFill>
                  <a:srgbClr val="000000"/>
                </a:solidFill>
                <a:latin typeface="Arial" pitchFamily="34" charset="0"/>
                <a:ea typeface="ＭＳ Ｐゴシック" pitchFamily="34" charset="-128"/>
              </a:rPr>
              <a:t>2</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Carbonate system</a:t>
            </a:r>
          </a:p>
          <a:p>
            <a:r>
              <a:rPr lang="en-US" sz="1400" dirty="0">
                <a:solidFill>
                  <a:srgbClr val="000000"/>
                </a:solidFill>
                <a:latin typeface="Arial" pitchFamily="34" charset="0"/>
                <a:ea typeface="ＭＳ Ｐゴシック" pitchFamily="34" charset="-128"/>
              </a:rPr>
              <a:t> </a:t>
            </a:r>
          </a:p>
          <a:p>
            <a:pPr marL="1587"/>
            <a:r>
              <a:rPr lang="en-US" sz="1400" b="1" dirty="0" smtClean="0">
                <a:solidFill>
                  <a:srgbClr val="000000"/>
                </a:solidFill>
                <a:latin typeface="Arial" pitchFamily="34" charset="0"/>
                <a:ea typeface="ＭＳ Ｐゴシック" pitchFamily="34" charset="-128"/>
              </a:rPr>
              <a:t>Q 2.2: What </a:t>
            </a:r>
            <a:r>
              <a:rPr lang="en-US" sz="1400" b="1" dirty="0">
                <a:solidFill>
                  <a:srgbClr val="000000"/>
                </a:solidFill>
                <a:latin typeface="Arial" pitchFamily="34" charset="0"/>
                <a:ea typeface="ＭＳ Ｐゴシック" pitchFamily="34" charset="-128"/>
              </a:rPr>
              <a:t>are rates and impacts of ocean acidification? </a:t>
            </a:r>
            <a:r>
              <a:rPr lang="en-US" sz="1400" b="1" dirty="0" smtClean="0">
                <a:solidFill>
                  <a:srgbClr val="000000"/>
                </a:solidFill>
                <a:latin typeface="Arial" pitchFamily="34" charset="0"/>
                <a:ea typeface="ＭＳ Ｐゴシック" pitchFamily="34" charset="-128"/>
              </a:rPr>
              <a:t>	</a:t>
            </a:r>
          </a:p>
          <a:p>
            <a:endParaRPr lang="en-US" sz="1400" b="1" dirty="0" smtClean="0">
              <a:solidFill>
                <a:srgbClr val="000000"/>
              </a:solidFill>
              <a:latin typeface="Arial" pitchFamily="34" charset="0"/>
              <a:ea typeface="ＭＳ Ｐゴシック" pitchFamily="34" charset="-128"/>
            </a:endParaRPr>
          </a:p>
          <a:p>
            <a:r>
              <a:rPr lang="en-US" sz="1400" b="1" dirty="0" smtClean="0">
                <a:solidFill>
                  <a:srgbClr val="000000"/>
                </a:solidFill>
                <a:latin typeface="Arial" pitchFamily="34" charset="0"/>
                <a:ea typeface="ＭＳ Ｐゴシック" pitchFamily="34" charset="-128"/>
              </a:rPr>
              <a:t>Detection</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Carbonate system (saturation state as derived variable)</a:t>
            </a:r>
          </a:p>
          <a:p>
            <a:pPr marL="741363" lvl="1" indent="-285750">
              <a:buFont typeface="Wingdings" panose="05000000000000000000" pitchFamily="2" charset="2"/>
              <a:buChar char="Ø"/>
            </a:pPr>
            <a:r>
              <a:rPr lang="en-GB" sz="1400" dirty="0">
                <a:solidFill>
                  <a:srgbClr val="000000"/>
                </a:solidFill>
                <a:latin typeface="Arial" pitchFamily="34" charset="0"/>
                <a:ea typeface="ＭＳ Ｐゴシック" pitchFamily="34" charset="-128"/>
              </a:rPr>
              <a:t>O</a:t>
            </a:r>
            <a:r>
              <a:rPr lang="en-GB" sz="1400" baseline="-25000" dirty="0">
                <a:solidFill>
                  <a:srgbClr val="000000"/>
                </a:solidFill>
                <a:latin typeface="Arial" pitchFamily="34" charset="0"/>
                <a:ea typeface="ＭＳ Ｐゴシック" pitchFamily="34" charset="-128"/>
              </a:rPr>
              <a:t>2</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Macronutrients (NO</a:t>
            </a:r>
            <a:r>
              <a:rPr lang="en-US" sz="1400" baseline="-25000" dirty="0">
                <a:solidFill>
                  <a:srgbClr val="000000"/>
                </a:solidFill>
                <a:latin typeface="Arial" pitchFamily="34" charset="0"/>
                <a:ea typeface="ＭＳ Ｐゴシック" pitchFamily="34" charset="-128"/>
              </a:rPr>
              <a:t>3</a:t>
            </a:r>
            <a:r>
              <a:rPr lang="en-US" sz="1400" dirty="0">
                <a:solidFill>
                  <a:srgbClr val="000000"/>
                </a:solidFill>
                <a:latin typeface="Arial" pitchFamily="34" charset="0"/>
                <a:ea typeface="ＭＳ Ｐゴシック" pitchFamily="34" charset="-128"/>
              </a:rPr>
              <a:t>, PO</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Si, NH</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NO</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Atmospheric deposition of anthropogenic sulfates</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Transient Tracers</a:t>
            </a:r>
          </a:p>
          <a:p>
            <a:pPr marL="741363" lvl="1" indent="-285750">
              <a:buFont typeface="Wingdings" panose="05000000000000000000" pitchFamily="2" charset="2"/>
              <a:buChar char="Ø"/>
            </a:pPr>
            <a:r>
              <a:rPr lang="en-US" sz="1400" baseline="30000" dirty="0">
                <a:solidFill>
                  <a:srgbClr val="000000"/>
                </a:solidFill>
                <a:latin typeface="Arial" pitchFamily="34" charset="0"/>
                <a:ea typeface="ＭＳ Ｐゴシック" pitchFamily="34" charset="-128"/>
              </a:rPr>
              <a:t>13</a:t>
            </a:r>
            <a:r>
              <a:rPr lang="en-US" sz="1400" dirty="0">
                <a:solidFill>
                  <a:srgbClr val="000000"/>
                </a:solidFill>
                <a:latin typeface="Arial" pitchFamily="34" charset="0"/>
                <a:ea typeface="ＭＳ Ｐゴシック" pitchFamily="34" charset="-128"/>
              </a:rPr>
              <a:t>DIC</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PON, POP, DON, DOP</a:t>
            </a:r>
          </a:p>
          <a:p>
            <a:pPr marL="741363" lvl="1" indent="-285750">
              <a:buFont typeface="Wingdings" panose="05000000000000000000" pitchFamily="2" charset="2"/>
              <a:buChar char="Ø"/>
            </a:pPr>
            <a:r>
              <a:rPr lang="en-GB" sz="1400" dirty="0">
                <a:solidFill>
                  <a:srgbClr val="000000"/>
                </a:solidFill>
                <a:latin typeface="Arial" pitchFamily="34" charset="0"/>
                <a:ea typeface="ＭＳ Ｐゴシック" pitchFamily="34" charset="-128"/>
              </a:rPr>
              <a:t>Ra isotopes (coastal)</a:t>
            </a:r>
            <a:endParaRPr lang="en-US" sz="1400" dirty="0">
              <a:solidFill>
                <a:srgbClr val="000000"/>
              </a:solidFill>
              <a:latin typeface="Arial" pitchFamily="34" charset="0"/>
              <a:ea typeface="ＭＳ Ｐゴシック" pitchFamily="34" charset="-128"/>
            </a:endParaRPr>
          </a:p>
          <a:p>
            <a:r>
              <a:rPr lang="en-US" sz="1400" b="1" dirty="0" smtClean="0">
                <a:solidFill>
                  <a:srgbClr val="000000"/>
                </a:solidFill>
                <a:latin typeface="Arial" pitchFamily="34" charset="0"/>
                <a:ea typeface="ＭＳ Ｐゴシック" pitchFamily="34" charset="-128"/>
              </a:rPr>
              <a:t>	</a:t>
            </a:r>
          </a:p>
          <a:p>
            <a:r>
              <a:rPr lang="en-US" sz="1400" b="1" dirty="0" smtClean="0">
                <a:solidFill>
                  <a:srgbClr val="000000"/>
                </a:solidFill>
                <a:latin typeface="Arial" pitchFamily="34" charset="0"/>
                <a:ea typeface="ＭＳ Ｐゴシック" pitchFamily="34" charset="-128"/>
              </a:rPr>
              <a:t>Impact</a:t>
            </a:r>
            <a:r>
              <a:rPr lang="en-US" sz="1400" dirty="0">
                <a:solidFill>
                  <a:srgbClr val="000000"/>
                </a:solidFill>
                <a:latin typeface="Arial" pitchFamily="34" charset="0"/>
                <a:ea typeface="ＭＳ Ｐゴシック" pitchFamily="34" charset="-128"/>
              </a:rPr>
              <a:t> </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Carbonate System (saturation state as derived variable)</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Dissolution Rates</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PIC, POC</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Phytoplankton Functional Groups</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Benthic and Pelagic Species </a:t>
            </a:r>
          </a:p>
          <a:p>
            <a:pPr marL="741363" lvl="1" indent="-285750">
              <a:buFont typeface="Wingdings" panose="05000000000000000000" pitchFamily="2" charset="2"/>
              <a:buChar char="Ø"/>
            </a:pPr>
            <a:r>
              <a:rPr lang="en-US" sz="1400" baseline="30000" dirty="0">
                <a:solidFill>
                  <a:srgbClr val="000000"/>
                </a:solidFill>
                <a:latin typeface="Arial" pitchFamily="34" charset="0"/>
                <a:ea typeface="ＭＳ Ｐゴシック" pitchFamily="34" charset="-128"/>
              </a:rPr>
              <a:t>231</a:t>
            </a:r>
            <a:r>
              <a:rPr lang="en-US" sz="1400" dirty="0">
                <a:solidFill>
                  <a:srgbClr val="000000"/>
                </a:solidFill>
                <a:latin typeface="Arial" pitchFamily="34" charset="0"/>
                <a:ea typeface="ＭＳ Ｐゴシック" pitchFamily="34" charset="-128"/>
              </a:rPr>
              <a:t>Pa, </a:t>
            </a:r>
            <a:r>
              <a:rPr lang="en-US" sz="1400" baseline="30000" dirty="0" smtClean="0">
                <a:solidFill>
                  <a:srgbClr val="000000"/>
                </a:solidFill>
                <a:latin typeface="Arial" pitchFamily="34" charset="0"/>
                <a:ea typeface="ＭＳ Ｐゴシック" pitchFamily="34" charset="-128"/>
              </a:rPr>
              <a:t>230</a:t>
            </a:r>
            <a:r>
              <a:rPr lang="en-US" sz="1400" dirty="0" smtClean="0">
                <a:solidFill>
                  <a:srgbClr val="000000"/>
                </a:solidFill>
                <a:latin typeface="Arial" pitchFamily="34" charset="0"/>
                <a:ea typeface="ＭＳ Ｐゴシック" pitchFamily="34" charset="-128"/>
              </a:rPr>
              <a:t>Th</a:t>
            </a:r>
            <a:endParaRPr lang="en-US" sz="1400" dirty="0">
              <a:solidFill>
                <a:srgbClr val="000000"/>
              </a:solidFill>
              <a:latin typeface="Arial" pitchFamily="34" charset="0"/>
              <a:ea typeface="ＭＳ Ｐゴシック" pitchFamily="34" charset="-128"/>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32" t="40091" r="39426" b="25661"/>
          <a:stretch/>
        </p:blipFill>
        <p:spPr bwMode="auto">
          <a:xfrm>
            <a:off x="6372200" y="908720"/>
            <a:ext cx="2602369" cy="24531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28184" y="3861048"/>
            <a:ext cx="2791745" cy="21803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grpSp>
        <p:nvGrpSpPr>
          <p:cNvPr id="6" name="Group 5"/>
          <p:cNvGrpSpPr>
            <a:grpSpLocks noChangeAspect="1"/>
          </p:cNvGrpSpPr>
          <p:nvPr/>
        </p:nvGrpSpPr>
        <p:grpSpPr>
          <a:xfrm>
            <a:off x="7956376" y="6249737"/>
            <a:ext cx="1076550" cy="432000"/>
            <a:chOff x="3059832" y="4725144"/>
            <a:chExt cx="2975102" cy="1193848"/>
          </a:xfrm>
        </p:grpSpPr>
        <p:pic>
          <p:nvPicPr>
            <p:cNvPr id="7" name="Picture 6" descr="GOOS logo updated 2014.pdf"/>
            <p:cNvPicPr>
              <a:picLocks noChangeAspect="1"/>
            </p:cNvPicPr>
            <p:nvPr/>
          </p:nvPicPr>
          <p:blipFill rotWithShape="1">
            <a:blip r:embed="rId6">
              <a:extLst>
                <a:ext uri="{28A0092B-C50C-407E-A947-70E740481C1C}">
                  <a14:useLocalDpi xmlns:a14="http://schemas.microsoft.com/office/drawing/2010/main" val="0"/>
                </a:ext>
              </a:extLst>
            </a:blip>
            <a:srcRect l="35278" t="38704" r="35555" b="37778"/>
            <a:stretch/>
          </p:blipFill>
          <p:spPr>
            <a:xfrm>
              <a:off x="3563888" y="4725144"/>
              <a:ext cx="1926804" cy="1165259"/>
            </a:xfrm>
            <a:prstGeom prst="rect">
              <a:avLst/>
            </a:prstGeom>
          </p:spPr>
        </p:pic>
        <p:sp useBgFill="1">
          <p:nvSpPr>
            <p:cNvPr id="8" name="Rectangle 3"/>
            <p:cNvSpPr txBox="1">
              <a:spLocks noChangeArrowheads="1"/>
            </p:cNvSpPr>
            <p:nvPr/>
          </p:nvSpPr>
          <p:spPr bwMode="auto">
            <a:xfrm>
              <a:off x="3059832" y="5445223"/>
              <a:ext cx="2975102" cy="473769"/>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defRPr/>
              </a:pPr>
              <a:r>
                <a:rPr lang="pl-PL" sz="800" dirty="0" err="1" smtClean="0">
                  <a:solidFill>
                    <a:srgbClr val="E18F0C"/>
                  </a:solidFill>
                  <a:latin typeface="Arial Black"/>
                  <a:cs typeface="Arial Black"/>
                </a:rPr>
                <a:t>Biogeochemistry</a:t>
              </a:r>
              <a:endParaRPr lang="pl-PL" sz="800" dirty="0" smtClean="0">
                <a:solidFill>
                  <a:srgbClr val="E18F0C"/>
                </a:solidFill>
                <a:latin typeface="Arial Black"/>
                <a:cs typeface="Arial Black"/>
              </a:endParaRPr>
            </a:p>
            <a:p>
              <a:pPr algn="ctr" eaLnBrk="1" hangingPunct="1">
                <a:spcBef>
                  <a:spcPct val="20000"/>
                </a:spcBef>
                <a:defRPr/>
              </a:pPr>
              <a:r>
                <a:rPr lang="pl-PL" sz="800" dirty="0" smtClean="0">
                  <a:solidFill>
                    <a:srgbClr val="E18F0C"/>
                  </a:solidFill>
                  <a:latin typeface="Arial Black"/>
                  <a:cs typeface="Arial Black"/>
                </a:rPr>
                <a:t>Panel </a:t>
              </a:r>
            </a:p>
          </p:txBody>
        </p:sp>
      </p:grpSp>
      <p:sp>
        <p:nvSpPr>
          <p:cNvPr id="9"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197048835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488280"/>
            <a:ext cx="6408712" cy="4308872"/>
          </a:xfrm>
          <a:prstGeom prst="rect">
            <a:avLst/>
          </a:prstGeom>
          <a:noFill/>
        </p:spPr>
        <p:txBody>
          <a:bodyPr wrap="square" rtlCol="0">
            <a:spAutoFit/>
          </a:bodyPr>
          <a:lstStyle/>
          <a:p>
            <a:pPr marL="457200" lvl="1" indent="0"/>
            <a:r>
              <a:rPr lang="en-US" b="1" u="sng" dirty="0" smtClean="0">
                <a:solidFill>
                  <a:srgbClr val="002060"/>
                </a:solidFill>
                <a:latin typeface="Arial" pitchFamily="34" charset="0"/>
                <a:ea typeface="ＭＳ Ｐゴシック" pitchFamily="34" charset="-128"/>
              </a:rPr>
              <a:t>3: Ocean </a:t>
            </a:r>
            <a:r>
              <a:rPr lang="en-US" b="1" u="sng" dirty="0">
                <a:solidFill>
                  <a:srgbClr val="002060"/>
                </a:solidFill>
                <a:latin typeface="Arial" pitchFamily="34" charset="0"/>
                <a:ea typeface="ＭＳ Ｐゴシック" pitchFamily="34" charset="-128"/>
              </a:rPr>
              <a:t>ecosystem health</a:t>
            </a:r>
          </a:p>
          <a:p>
            <a:pPr marL="457200" lvl="1" indent="0"/>
            <a:endParaRPr lang="en-US" sz="1400" b="1" dirty="0" smtClean="0">
              <a:solidFill>
                <a:srgbClr val="000000"/>
              </a:solidFill>
              <a:latin typeface="Arial" pitchFamily="34" charset="0"/>
              <a:ea typeface="ＭＳ Ｐゴシック" pitchFamily="34" charset="-128"/>
            </a:endParaRPr>
          </a:p>
          <a:p>
            <a:pPr marL="457200" lvl="1" indent="0"/>
            <a:r>
              <a:rPr lang="en-US" sz="1600" b="1" dirty="0" smtClean="0">
                <a:solidFill>
                  <a:srgbClr val="000000"/>
                </a:solidFill>
                <a:latin typeface="Arial" pitchFamily="34" charset="0"/>
                <a:ea typeface="ＭＳ Ｐゴシック" pitchFamily="34" charset="-128"/>
              </a:rPr>
              <a:t>Q 3.1: Is the biomass of the ocean changing?</a:t>
            </a:r>
          </a:p>
          <a:p>
            <a:pPr marL="457200" lvl="1" indent="0"/>
            <a:endParaRPr lang="en-US" sz="1600" dirty="0">
              <a:solidFill>
                <a:srgbClr val="000000"/>
              </a:solidFill>
              <a:latin typeface="Arial" pitchFamily="34" charset="0"/>
              <a:ea typeface="ＭＳ Ｐゴシック" pitchFamily="34" charset="-128"/>
            </a:endParaRPr>
          </a:p>
          <a:p>
            <a:r>
              <a:rPr lang="en-US" sz="1400" b="1" dirty="0" smtClean="0">
                <a:solidFill>
                  <a:srgbClr val="000000"/>
                </a:solidFill>
                <a:latin typeface="Arial" pitchFamily="34" charset="0"/>
                <a:ea typeface="ＭＳ Ｐゴシック" pitchFamily="34" charset="-128"/>
              </a:rPr>
              <a:t>Q 3.1a</a:t>
            </a:r>
            <a:r>
              <a:rPr lang="en-US" sz="1400" b="1" dirty="0">
                <a:solidFill>
                  <a:srgbClr val="000000"/>
                </a:solidFill>
                <a:latin typeface="Arial" pitchFamily="34" charset="0"/>
                <a:ea typeface="ＭＳ Ｐゴシック" pitchFamily="34" charset="-128"/>
              </a:rPr>
              <a:t>: Is production </a:t>
            </a:r>
            <a:r>
              <a:rPr lang="en-US" sz="1400" b="1" dirty="0" smtClean="0">
                <a:solidFill>
                  <a:srgbClr val="000000"/>
                </a:solidFill>
                <a:latin typeface="Arial" pitchFamily="34" charset="0"/>
                <a:ea typeface="ＭＳ Ｐゴシック" pitchFamily="34" charset="-128"/>
              </a:rPr>
              <a:t>changing</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Macronutrients (NO</a:t>
            </a:r>
            <a:r>
              <a:rPr lang="en-US" sz="1400" baseline="-25000" dirty="0">
                <a:solidFill>
                  <a:srgbClr val="000000"/>
                </a:solidFill>
                <a:latin typeface="Arial" pitchFamily="34" charset="0"/>
                <a:ea typeface="ＭＳ Ｐゴシック" pitchFamily="34" charset="-128"/>
              </a:rPr>
              <a:t>3</a:t>
            </a:r>
            <a:r>
              <a:rPr lang="en-US" sz="1400" dirty="0">
                <a:solidFill>
                  <a:srgbClr val="000000"/>
                </a:solidFill>
                <a:latin typeface="Arial" pitchFamily="34" charset="0"/>
                <a:ea typeface="ＭＳ Ｐゴシック" pitchFamily="34" charset="-128"/>
              </a:rPr>
              <a:t>, PO</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Si, NH</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NO</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Micronutrients (</a:t>
            </a:r>
            <a:r>
              <a:rPr lang="en-US" sz="1400" dirty="0" err="1">
                <a:solidFill>
                  <a:srgbClr val="000000"/>
                </a:solidFill>
                <a:latin typeface="Arial" pitchFamily="34" charset="0"/>
                <a:ea typeface="ＭＳ Ｐゴシック" pitchFamily="34" charset="-128"/>
              </a:rPr>
              <a:t>eg</a:t>
            </a:r>
            <a:r>
              <a:rPr lang="en-US" sz="1400" dirty="0">
                <a:solidFill>
                  <a:srgbClr val="000000"/>
                </a:solidFill>
                <a:latin typeface="Arial" pitchFamily="34" charset="0"/>
                <a:ea typeface="ＭＳ Ｐゴシック" pitchFamily="34" charset="-128"/>
              </a:rPr>
              <a:t>. Fe)</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O</a:t>
            </a:r>
            <a:r>
              <a:rPr lang="en-US" sz="1400" baseline="-25000" dirty="0">
                <a:solidFill>
                  <a:srgbClr val="000000"/>
                </a:solidFill>
                <a:latin typeface="Arial" pitchFamily="34" charset="0"/>
                <a:ea typeface="ＭＳ Ｐゴシック" pitchFamily="34" charset="-128"/>
              </a:rPr>
              <a:t>2</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Carbonate System</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O</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a:t>
            </a:r>
            <a:r>
              <a:rPr lang="en-US" sz="1400" dirty="0" err="1">
                <a:solidFill>
                  <a:srgbClr val="000000"/>
                </a:solidFill>
                <a:latin typeface="Arial" pitchFamily="34" charset="0"/>
                <a:ea typeface="ＭＳ Ｐゴシック" pitchFamily="34" charset="-128"/>
              </a:rPr>
              <a:t>Ar</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O</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 isotopes</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Opal, POC, CaCO</a:t>
            </a:r>
            <a:r>
              <a:rPr lang="en-US" sz="1400" baseline="-25000" dirty="0">
                <a:solidFill>
                  <a:srgbClr val="000000"/>
                </a:solidFill>
                <a:latin typeface="Arial" pitchFamily="34" charset="0"/>
                <a:ea typeface="ＭＳ Ｐゴシック" pitchFamily="34" charset="-128"/>
              </a:rPr>
              <a:t>3</a:t>
            </a:r>
            <a:endParaRPr lang="en-US" sz="1400" dirty="0">
              <a:solidFill>
                <a:srgbClr val="000000"/>
              </a:solidFill>
              <a:latin typeface="Arial" pitchFamily="34" charset="0"/>
              <a:ea typeface="ＭＳ Ｐゴシック" pitchFamily="34" charset="-128"/>
            </a:endParaRPr>
          </a:p>
          <a:p>
            <a:r>
              <a:rPr lang="en-GB" sz="1400" dirty="0">
                <a:solidFill>
                  <a:srgbClr val="000000"/>
                </a:solidFill>
                <a:latin typeface="Arial" pitchFamily="34" charset="0"/>
                <a:ea typeface="ＭＳ Ｐゴシック" pitchFamily="34" charset="-128"/>
              </a:rPr>
              <a:t> </a:t>
            </a:r>
            <a:endParaRPr lang="en-US" sz="1400" dirty="0">
              <a:solidFill>
                <a:srgbClr val="000000"/>
              </a:solidFill>
              <a:latin typeface="Arial" pitchFamily="34" charset="0"/>
              <a:ea typeface="ＭＳ Ｐゴシック" pitchFamily="34" charset="-128"/>
            </a:endParaRPr>
          </a:p>
          <a:p>
            <a:r>
              <a:rPr lang="en-US" sz="1400" b="1" dirty="0" smtClean="0">
                <a:solidFill>
                  <a:srgbClr val="000000"/>
                </a:solidFill>
                <a:latin typeface="Arial" pitchFamily="34" charset="0"/>
                <a:ea typeface="ＭＳ Ｐゴシック" pitchFamily="34" charset="-128"/>
              </a:rPr>
              <a:t>Q 3.1b</a:t>
            </a:r>
            <a:r>
              <a:rPr lang="en-US" sz="1400" b="1" dirty="0">
                <a:solidFill>
                  <a:srgbClr val="000000"/>
                </a:solidFill>
                <a:latin typeface="Arial" pitchFamily="34" charset="0"/>
                <a:ea typeface="ＭＳ Ｐゴシック" pitchFamily="34" charset="-128"/>
              </a:rPr>
              <a:t>: Is biomass changing</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 </a:t>
            </a:r>
            <a:r>
              <a:rPr lang="en-US" sz="1400" dirty="0" smtClean="0">
                <a:solidFill>
                  <a:srgbClr val="000000"/>
                </a:solidFill>
                <a:latin typeface="Arial" pitchFamily="34" charset="0"/>
                <a:ea typeface="ＭＳ Ｐゴシック" pitchFamily="34" charset="-128"/>
              </a:rPr>
              <a:t>POM </a:t>
            </a:r>
            <a:r>
              <a:rPr lang="en-US" sz="1400" dirty="0">
                <a:solidFill>
                  <a:srgbClr val="000000"/>
                </a:solidFill>
                <a:latin typeface="Arial" pitchFamily="34" charset="0"/>
                <a:ea typeface="ＭＳ Ｐゴシック" pitchFamily="34" charset="-128"/>
              </a:rPr>
              <a:t>(POC, PON, POP</a:t>
            </a:r>
            <a:r>
              <a:rPr lang="en-US" sz="1400" dirty="0" smtClean="0">
                <a:solidFill>
                  <a:srgbClr val="000000"/>
                </a:solidFill>
                <a:latin typeface="Arial" pitchFamily="34" charset="0"/>
                <a:ea typeface="ＭＳ Ｐゴシック" pitchFamily="34" charset="-128"/>
              </a:rPr>
              <a:t>)</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smtClean="0">
                <a:solidFill>
                  <a:srgbClr val="000000"/>
                </a:solidFill>
                <a:latin typeface="Arial" pitchFamily="34" charset="0"/>
                <a:ea typeface="ＭＳ Ｐゴシック" pitchFamily="34" charset="-128"/>
              </a:rPr>
              <a:t>Chlorophyll</a:t>
            </a:r>
            <a:endParaRPr lang="en-US" sz="1400" dirty="0">
              <a:solidFill>
                <a:srgbClr val="000000"/>
              </a:solidFill>
              <a:latin typeface="Arial" pitchFamily="34" charset="0"/>
              <a:ea typeface="ＭＳ Ｐゴシック" pitchFamily="34" charset="-128"/>
            </a:endParaRP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Macronutrients (NO</a:t>
            </a:r>
            <a:r>
              <a:rPr lang="en-US" sz="1400" baseline="-25000" dirty="0">
                <a:solidFill>
                  <a:srgbClr val="000000"/>
                </a:solidFill>
                <a:latin typeface="Arial" pitchFamily="34" charset="0"/>
                <a:ea typeface="ＭＳ Ｐゴシック" pitchFamily="34" charset="-128"/>
              </a:rPr>
              <a:t>3</a:t>
            </a:r>
            <a:r>
              <a:rPr lang="en-US" sz="1400" dirty="0">
                <a:solidFill>
                  <a:srgbClr val="000000"/>
                </a:solidFill>
                <a:latin typeface="Arial" pitchFamily="34" charset="0"/>
                <a:ea typeface="ＭＳ Ｐゴシック" pitchFamily="34" charset="-128"/>
              </a:rPr>
              <a:t>, PO</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Si, NH</a:t>
            </a:r>
            <a:r>
              <a:rPr lang="en-US" sz="1400" baseline="-25000" dirty="0">
                <a:solidFill>
                  <a:srgbClr val="000000"/>
                </a:solidFill>
                <a:latin typeface="Arial" pitchFamily="34" charset="0"/>
                <a:ea typeface="ＭＳ Ｐゴシック" pitchFamily="34" charset="-128"/>
              </a:rPr>
              <a:t>4</a:t>
            </a:r>
            <a:r>
              <a:rPr lang="en-US" sz="1400" dirty="0">
                <a:solidFill>
                  <a:srgbClr val="000000"/>
                </a:solidFill>
                <a:latin typeface="Arial" pitchFamily="34" charset="0"/>
                <a:ea typeface="ＭＳ Ｐゴシック" pitchFamily="34" charset="-128"/>
              </a:rPr>
              <a:t>, NO</a:t>
            </a:r>
            <a:r>
              <a:rPr lang="en-US" sz="1400" baseline="-25000" dirty="0">
                <a:solidFill>
                  <a:srgbClr val="000000"/>
                </a:solidFill>
                <a:latin typeface="Arial" pitchFamily="34" charset="0"/>
                <a:ea typeface="ＭＳ Ｐゴシック" pitchFamily="34" charset="-128"/>
              </a:rPr>
              <a:t>2</a:t>
            </a:r>
            <a:r>
              <a:rPr lang="en-US" sz="1400" dirty="0">
                <a:solidFill>
                  <a:srgbClr val="000000"/>
                </a:solidFill>
                <a:latin typeface="Arial" pitchFamily="34" charset="0"/>
                <a:ea typeface="ＭＳ Ｐゴシック" pitchFamily="34" charset="-128"/>
              </a:rPr>
              <a:t>)</a:t>
            </a:r>
          </a:p>
          <a:p>
            <a:pPr marL="741363" lvl="1" indent="-285750">
              <a:buFont typeface="Wingdings" panose="05000000000000000000" pitchFamily="2" charset="2"/>
              <a:buChar char="Ø"/>
            </a:pPr>
            <a:r>
              <a:rPr lang="en-US" sz="1400" dirty="0">
                <a:solidFill>
                  <a:srgbClr val="000000"/>
                </a:solidFill>
                <a:latin typeface="Arial" pitchFamily="34" charset="0"/>
                <a:ea typeface="ＭＳ Ｐゴシック" pitchFamily="34" charset="-128"/>
              </a:rPr>
              <a:t>Particle size spectra</a:t>
            </a:r>
          </a:p>
          <a:p>
            <a:r>
              <a:rPr lang="en-US" sz="1400" dirty="0">
                <a:solidFill>
                  <a:srgbClr val="000000"/>
                </a:solidFill>
                <a:latin typeface="Arial" pitchFamily="34" charset="0"/>
                <a:ea typeface="ＭＳ Ｐゴシック" pitchFamily="34" charset="-128"/>
              </a:rPr>
              <a:t> </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36096" y="116632"/>
            <a:ext cx="2941876" cy="26065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60232" y="2924944"/>
            <a:ext cx="2177280" cy="378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chemeClr val="accent1"/>
                </a:solidFill>
              </a14:hiddenFill>
            </a:ext>
          </a:extLst>
        </p:spPr>
      </p:pic>
      <p:sp>
        <p:nvSpPr>
          <p:cNvPr id="6" name="Rectangle 12"/>
          <p:cNvSpPr>
            <a:spLocks noChangeArrowheads="1"/>
          </p:cNvSpPr>
          <p:nvPr/>
        </p:nvSpPr>
        <p:spPr bwMode="auto">
          <a:xfrm>
            <a:off x="1619250" y="6381750"/>
            <a:ext cx="5761062"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120000"/>
              </a:lnSpc>
              <a:spcBef>
                <a:spcPct val="20000"/>
              </a:spcBef>
            </a:pPr>
            <a:r>
              <a:rPr lang="pl-PL" sz="900" dirty="0" smtClean="0">
                <a:solidFill>
                  <a:srgbClr val="FFFFFF"/>
                </a:solidFill>
                <a:latin typeface="Verdana" charset="0"/>
              </a:rPr>
              <a:t>7th EGO Conference on </a:t>
            </a:r>
            <a:r>
              <a:rPr lang="pl-PL" sz="900" dirty="0" err="1" smtClean="0">
                <a:solidFill>
                  <a:srgbClr val="FFFFFF"/>
                </a:solidFill>
                <a:latin typeface="Verdana" charset="0"/>
              </a:rPr>
              <a:t>autonomous</a:t>
            </a:r>
            <a:r>
              <a:rPr lang="pl-PL" sz="900" dirty="0" smtClean="0">
                <a:solidFill>
                  <a:srgbClr val="FFFFFF"/>
                </a:solidFill>
                <a:latin typeface="Verdana" charset="0"/>
              </a:rPr>
              <a:t> </a:t>
            </a:r>
            <a:r>
              <a:rPr lang="pl-PL" sz="900" dirty="0" err="1" smtClean="0">
                <a:solidFill>
                  <a:srgbClr val="FFFFFF"/>
                </a:solidFill>
                <a:latin typeface="Verdana" charset="0"/>
              </a:rPr>
              <a:t>gliders</a:t>
            </a:r>
            <a:r>
              <a:rPr lang="pl-PL" sz="900" dirty="0" smtClean="0">
                <a:solidFill>
                  <a:srgbClr val="FFFFFF"/>
                </a:solidFill>
                <a:latin typeface="Verdana" charset="0"/>
              </a:rPr>
              <a:t> and </a:t>
            </a:r>
            <a:r>
              <a:rPr lang="pl-PL" sz="900" dirty="0" err="1" smtClean="0">
                <a:solidFill>
                  <a:srgbClr val="FFFFFF"/>
                </a:solidFill>
                <a:latin typeface="Verdana" charset="0"/>
              </a:rPr>
              <a:t>their</a:t>
            </a:r>
            <a:r>
              <a:rPr lang="pl-PL" sz="900" dirty="0" smtClean="0">
                <a:solidFill>
                  <a:srgbClr val="FFFFFF"/>
                </a:solidFill>
                <a:latin typeface="Verdana" charset="0"/>
              </a:rPr>
              <a:t> </a:t>
            </a:r>
            <a:r>
              <a:rPr lang="pl-PL" sz="900" dirty="0" err="1" smtClean="0">
                <a:solidFill>
                  <a:srgbClr val="FFFFFF"/>
                </a:solidFill>
                <a:latin typeface="Verdana" charset="0"/>
              </a:rPr>
              <a:t>applications</a:t>
            </a:r>
            <a:endParaRPr lang="pl-PL" sz="900" dirty="0">
              <a:solidFill>
                <a:srgbClr val="FFFFFF"/>
              </a:solidFill>
              <a:latin typeface="Verdana" charset="0"/>
            </a:endParaRPr>
          </a:p>
          <a:p>
            <a:pPr algn="ctr">
              <a:lnSpc>
                <a:spcPct val="120000"/>
              </a:lnSpc>
              <a:spcBef>
                <a:spcPct val="20000"/>
              </a:spcBef>
            </a:pPr>
            <a:r>
              <a:rPr lang="pl-PL" altLang="ja-JP" sz="900" dirty="0">
                <a:solidFill>
                  <a:srgbClr val="FFFFFF"/>
                </a:solidFill>
                <a:latin typeface="Verdana" charset="0"/>
              </a:rPr>
              <a:t> </a:t>
            </a:r>
            <a:r>
              <a:rPr lang="pl-PL" altLang="ja-JP" sz="900" dirty="0" smtClean="0">
                <a:solidFill>
                  <a:srgbClr val="FFFFFF"/>
                </a:solidFill>
                <a:latin typeface="Verdana" charset="0"/>
              </a:rPr>
              <a:t>26</a:t>
            </a:r>
            <a:r>
              <a:rPr lang="pl-PL" altLang="ja-JP" sz="900" dirty="0" smtClean="0">
                <a:solidFill>
                  <a:srgbClr val="FFFFFF"/>
                </a:solidFill>
                <a:latin typeface="Verdana" charset="0"/>
              </a:rPr>
              <a:t>-29 </a:t>
            </a:r>
            <a:r>
              <a:rPr lang="pl-PL" altLang="ja-JP" sz="900" dirty="0" err="1" smtClean="0">
                <a:solidFill>
                  <a:srgbClr val="FFFFFF"/>
                </a:solidFill>
                <a:latin typeface="Verdana" charset="0"/>
              </a:rPr>
              <a:t>September</a:t>
            </a:r>
            <a:r>
              <a:rPr lang="pl-PL" altLang="ja-JP" sz="900" dirty="0" smtClean="0">
                <a:solidFill>
                  <a:srgbClr val="FFFFFF"/>
                </a:solidFill>
                <a:latin typeface="Verdana" charset="0"/>
              </a:rPr>
              <a:t> 2016, </a:t>
            </a:r>
            <a:r>
              <a:rPr lang="pl-PL" altLang="ja-JP" sz="900" dirty="0" smtClean="0">
                <a:solidFill>
                  <a:srgbClr val="FFFFFF"/>
                </a:solidFill>
                <a:latin typeface="Verdana" charset="0"/>
              </a:rPr>
              <a:t>NOC</a:t>
            </a:r>
            <a:r>
              <a:rPr lang="pl-PL" altLang="ja-JP" sz="900" dirty="0" smtClean="0">
                <a:solidFill>
                  <a:srgbClr val="FFFFFF"/>
                </a:solidFill>
                <a:latin typeface="Verdana" charset="0"/>
              </a:rPr>
              <a:t>, </a:t>
            </a:r>
            <a:r>
              <a:rPr lang="pl-PL" altLang="ja-JP" sz="900" dirty="0" err="1" smtClean="0">
                <a:solidFill>
                  <a:srgbClr val="FFFFFF"/>
                </a:solidFill>
                <a:latin typeface="Verdana" charset="0"/>
              </a:rPr>
              <a:t>Southampton</a:t>
            </a:r>
            <a:r>
              <a:rPr lang="pl-PL" altLang="ja-JP" sz="900" dirty="0" smtClean="0">
                <a:solidFill>
                  <a:srgbClr val="FFFFFF"/>
                </a:solidFill>
                <a:latin typeface="Verdana" charset="0"/>
              </a:rPr>
              <a:t>, UK</a:t>
            </a:r>
            <a:endParaRPr lang="pl-PL" sz="900" dirty="0">
              <a:solidFill>
                <a:srgbClr val="FFFFFF"/>
              </a:solidFill>
              <a:latin typeface="Verdana" charset="0"/>
            </a:endParaRPr>
          </a:p>
        </p:txBody>
      </p:sp>
    </p:spTree>
    <p:extLst>
      <p:ext uri="{BB962C8B-B14F-4D97-AF65-F5344CB8AC3E}">
        <p14:creationId xmlns:p14="http://schemas.microsoft.com/office/powerpoint/2010/main" val="167195808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Time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4260</TotalTime>
  <Words>1823</Words>
  <Application>Microsoft Macintosh PowerPoint</Application>
  <PresentationFormat>On-screen Show (4:3)</PresentationFormat>
  <Paragraphs>297</Paragraphs>
  <Slides>23</Slides>
  <Notes>19</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23</vt:i4>
      </vt:variant>
    </vt:vector>
  </HeadingPairs>
  <TitlesOfParts>
    <vt:vector size="39" baseType="lpstr">
      <vt:lpstr>Arial Black</vt:lpstr>
      <vt:lpstr>ＭＳ Ｐゴシック</vt:lpstr>
      <vt:lpstr>Times</vt:lpstr>
      <vt:lpstr>Times New Roman</vt:lpstr>
      <vt:lpstr>Verdana</vt:lpstr>
      <vt:lpstr>Wingdings</vt:lpstr>
      <vt:lpstr>Arial</vt:lpstr>
      <vt:lpstr>Calibri</vt:lpstr>
      <vt:lpstr>1_Projekt domyślny</vt:lpstr>
      <vt:lpstr>Projekt domyślny</vt:lpstr>
      <vt:lpstr>8_Projekt domyślny</vt:lpstr>
      <vt:lpstr>9_Projekt domyślny</vt:lpstr>
      <vt:lpstr>3_Projekt domyślny</vt:lpstr>
      <vt:lpstr>7_Projekt domyślny</vt:lpstr>
      <vt:lpstr>5_Blank Presentation</vt:lpstr>
      <vt:lpstr>2_Projekt domyślny</vt:lpstr>
      <vt:lpstr>PowerPoint Presentation</vt:lpstr>
      <vt:lpstr>Framework for Ocean Observing Why a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Meehoo Burnett</dc:creator>
  <cp:lastModifiedBy>Maciej Telszewski</cp:lastModifiedBy>
  <cp:revision>319</cp:revision>
  <dcterms:created xsi:type="dcterms:W3CDTF">2012-08-22T15:18:12Z</dcterms:created>
  <dcterms:modified xsi:type="dcterms:W3CDTF">2016-09-27T06:11:13Z</dcterms:modified>
</cp:coreProperties>
</file>