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9">
  <p:sldMasterIdLst>
    <p:sldMasterId id="2147483649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5" r:id="rId3"/>
    <p:sldId id="339" r:id="rId4"/>
    <p:sldId id="335" r:id="rId5"/>
    <p:sldId id="340" r:id="rId6"/>
    <p:sldId id="341" r:id="rId7"/>
    <p:sldId id="342" r:id="rId8"/>
    <p:sldId id="336" r:id="rId9"/>
  </p:sldIdLst>
  <p:sldSz cx="9144000" cy="6858000" type="screen4x3"/>
  <p:notesSz cx="7099300" cy="10234613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DejaVu Sans" charset="0"/>
      </a:defRPr>
    </a:lvl1pPr>
    <a:lvl2pPr marL="741363" indent="-284163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DejaVu Sans" charset="0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DejaVu Sans" charset="0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DejaVu Sans" charset="0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DejaVu Sans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DejaVu Sans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DejaVu Sans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DejaVu Sans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DejaVu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27" autoAdjust="0"/>
    <p:restoredTop sz="90162" autoAdjust="0"/>
  </p:normalViewPr>
  <p:slideViewPr>
    <p:cSldViewPr>
      <p:cViewPr varScale="1">
        <p:scale>
          <a:sx n="45" d="100"/>
          <a:sy n="45" d="100"/>
        </p:scale>
        <p:origin x="-624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3354" y="-78"/>
      </p:cViewPr>
      <p:guideLst>
        <p:guide orient="horz" pos="3224"/>
        <p:guide pos="2236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F3AD850-69A9-431C-ACA3-DB9F8EB2A1EC}" type="datetimeFigureOut">
              <a:rPr lang="en-US" smtClean="0"/>
              <a:pPr/>
              <a:t>6/17/2014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0A06CD0D-4767-40A1-B4D3-F6692D322E17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3558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7099300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1"/>
            <a:ext cx="3073077" cy="51528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021294" y="1"/>
            <a:ext cx="3073077" cy="51528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3078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93775" y="768350"/>
            <a:ext cx="5106988" cy="3832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3079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709930" y="4861441"/>
            <a:ext cx="5674510" cy="460024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0" y="9713999"/>
            <a:ext cx="3073077" cy="51528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4021294" y="9721106"/>
            <a:ext cx="3071433" cy="506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7488" tIns="50694" rIns="97488" bIns="50694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buSzPct val="45000"/>
              <a:buFont typeface="Wingdings" charset="2"/>
              <a:buNone/>
              <a:tabLst>
                <a:tab pos="784128" algn="l"/>
                <a:tab pos="1568257" algn="l"/>
                <a:tab pos="2352385" algn="l"/>
                <a:tab pos="3136514" algn="l"/>
              </a:tabLst>
              <a:defRPr sz="13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fld id="{322E0FFB-DED8-4259-AD08-9E29AF192FC0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53581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25C0D39-C85B-4214-A7B6-41986271E1E0}" type="slidenum">
              <a:rPr lang="en-US"/>
              <a:pPr/>
              <a:t>1</a:t>
            </a:fld>
            <a:endParaRPr lang="en-US"/>
          </a:p>
        </p:txBody>
      </p:sp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4021294" y="9721107"/>
            <a:ext cx="3073077" cy="5081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7488" tIns="50694" rIns="97488" bIns="50694" anchor="b"/>
          <a:lstStyle/>
          <a:p>
            <a:pPr algn="r">
              <a:lnSpc>
                <a:spcPct val="93000"/>
              </a:lnSpc>
              <a:tabLst>
                <a:tab pos="0" algn="l"/>
                <a:tab pos="495239" algn="l"/>
                <a:tab pos="990478" algn="l"/>
                <a:tab pos="1485717" algn="l"/>
                <a:tab pos="1980956" algn="l"/>
                <a:tab pos="2476195" algn="l"/>
                <a:tab pos="2971434" algn="l"/>
                <a:tab pos="3466673" algn="l"/>
                <a:tab pos="3961912" algn="l"/>
                <a:tab pos="4457151" algn="l"/>
                <a:tab pos="4952390" algn="l"/>
                <a:tab pos="5447629" algn="l"/>
                <a:tab pos="5942868" algn="l"/>
                <a:tab pos="6438108" algn="l"/>
                <a:tab pos="6933347" algn="l"/>
                <a:tab pos="7428586" algn="l"/>
                <a:tab pos="7923825" algn="l"/>
                <a:tab pos="8419064" algn="l"/>
                <a:tab pos="8914303" algn="l"/>
                <a:tab pos="9409542" algn="l"/>
                <a:tab pos="9904781" algn="l"/>
              </a:tabLst>
            </a:pPr>
            <a:fld id="{2CD06D15-2870-4861-9F5E-B7A94DB815AB}" type="slidenum">
              <a:rPr lang="en-US" sz="13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95239" algn="l"/>
                  <a:tab pos="990478" algn="l"/>
                  <a:tab pos="1485717" algn="l"/>
                  <a:tab pos="1980956" algn="l"/>
                  <a:tab pos="2476195" algn="l"/>
                  <a:tab pos="2971434" algn="l"/>
                  <a:tab pos="3466673" algn="l"/>
                  <a:tab pos="3961912" algn="l"/>
                  <a:tab pos="4457151" algn="l"/>
                  <a:tab pos="4952390" algn="l"/>
                  <a:tab pos="5447629" algn="l"/>
                  <a:tab pos="5942868" algn="l"/>
                  <a:tab pos="6438108" algn="l"/>
                  <a:tab pos="6933347" algn="l"/>
                  <a:tab pos="7428586" algn="l"/>
                  <a:tab pos="7923825" algn="l"/>
                  <a:tab pos="8419064" algn="l"/>
                  <a:tab pos="8914303" algn="l"/>
                  <a:tab pos="9409542" algn="l"/>
                  <a:tab pos="9904781" algn="l"/>
                </a:tabLst>
              </a:pPr>
              <a:t>1</a:t>
            </a:fld>
            <a:endParaRPr lang="en-US" sz="1300" dirty="0">
              <a:solidFill>
                <a:srgbClr val="000000"/>
              </a:solidFill>
            </a:endParaRPr>
          </a:p>
        </p:txBody>
      </p:sp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1183217" y="776481"/>
            <a:ext cx="4732867" cy="38379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048" tIns="49524" rIns="99048" bIns="49524" anchor="ctr"/>
          <a:lstStyle/>
          <a:p>
            <a:endParaRPr lang="en-US"/>
          </a:p>
        </p:txBody>
      </p:sp>
      <p:sp>
        <p:nvSpPr>
          <p:cNvPr id="31747" name="Rectangle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9931" y="4861442"/>
            <a:ext cx="5676153" cy="460202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endParaRPr lang="en-US" sz="1200" dirty="0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413AEA1-9554-41E7-BA4C-72033FB2B616}" type="slidenum">
              <a:rPr lang="en-US" smtClean="0">
                <a:ea typeface="DejaVu Sans" pitchFamily="34" charset="2"/>
                <a:cs typeface="DejaVu Sans" pitchFamily="34" charset="2"/>
              </a:rPr>
              <a:pPr/>
              <a:t>4</a:t>
            </a:fld>
            <a:endParaRPr lang="en-US" smtClean="0"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021295" y="9721108"/>
            <a:ext cx="3073077" cy="5081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7478" tIns="50689" rIns="97478" bIns="50689" anchor="b"/>
          <a:lstStyle/>
          <a:p>
            <a:pPr algn="r">
              <a:lnSpc>
                <a:spcPct val="93000"/>
              </a:lnSpc>
              <a:tabLst>
                <a:tab pos="0" algn="l"/>
                <a:tab pos="495190" algn="l"/>
                <a:tab pos="990381" algn="l"/>
                <a:tab pos="1485571" algn="l"/>
                <a:tab pos="1980761" algn="l"/>
                <a:tab pos="2475953" algn="l"/>
                <a:tab pos="2971143" algn="l"/>
                <a:tab pos="3466333" algn="l"/>
                <a:tab pos="3961523" algn="l"/>
                <a:tab pos="4456714" algn="l"/>
                <a:tab pos="4951904" algn="l"/>
                <a:tab pos="5447094" algn="l"/>
                <a:tab pos="5942285" algn="l"/>
                <a:tab pos="6437476" algn="l"/>
                <a:tab pos="6932667" algn="l"/>
                <a:tab pos="7427858" algn="l"/>
                <a:tab pos="7923048" algn="l"/>
                <a:tab pos="8418238" algn="l"/>
                <a:tab pos="8913429" algn="l"/>
                <a:tab pos="9408619" algn="l"/>
                <a:tab pos="9903809" algn="l"/>
              </a:tabLst>
            </a:pPr>
            <a:fld id="{0A680CE5-7725-418D-8FA9-05783870A59E}" type="slidenum">
              <a:rPr lang="en-US" sz="13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95190" algn="l"/>
                  <a:tab pos="990381" algn="l"/>
                  <a:tab pos="1485571" algn="l"/>
                  <a:tab pos="1980761" algn="l"/>
                  <a:tab pos="2475953" algn="l"/>
                  <a:tab pos="2971143" algn="l"/>
                  <a:tab pos="3466333" algn="l"/>
                  <a:tab pos="3961523" algn="l"/>
                  <a:tab pos="4456714" algn="l"/>
                  <a:tab pos="4951904" algn="l"/>
                  <a:tab pos="5447094" algn="l"/>
                  <a:tab pos="5942285" algn="l"/>
                  <a:tab pos="6437476" algn="l"/>
                  <a:tab pos="6932667" algn="l"/>
                  <a:tab pos="7427858" algn="l"/>
                  <a:tab pos="7923048" algn="l"/>
                  <a:tab pos="8418238" algn="l"/>
                  <a:tab pos="8913429" algn="l"/>
                  <a:tab pos="9408619" algn="l"/>
                  <a:tab pos="9903809" algn="l"/>
                </a:tabLst>
              </a:pPr>
              <a:t>4</a:t>
            </a:fld>
            <a:endParaRPr lang="en-US" sz="1300" dirty="0">
              <a:solidFill>
                <a:srgbClr val="000000"/>
              </a:solidFill>
            </a:endParaRP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1183218" y="776481"/>
            <a:ext cx="4732867" cy="38379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9038" tIns="49520" rIns="99038" bIns="49520" anchor="ctr"/>
          <a:lstStyle/>
          <a:p>
            <a:endParaRPr lang="en-US"/>
          </a:p>
        </p:txBody>
      </p:sp>
      <p:sp>
        <p:nvSpPr>
          <p:cNvPr id="46085" name="Rectangle 3"/>
          <p:cNvSpPr>
            <a:spLocks noGrp="1" noChangeArrowheads="1"/>
          </p:cNvSpPr>
          <p:nvPr>
            <p:ph type="body"/>
          </p:nvPr>
        </p:nvSpPr>
        <p:spPr>
          <a:xfrm>
            <a:off x="709932" y="4861443"/>
            <a:ext cx="5676153" cy="4602022"/>
          </a:xfrm>
          <a:noFill/>
          <a:ln/>
        </p:spPr>
        <p:txBody>
          <a:bodyPr wrap="none" anchor="ctr"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413AEA1-9554-41E7-BA4C-72033FB2B616}" type="slidenum">
              <a:rPr lang="en-US" smtClean="0">
                <a:ea typeface="DejaVu Sans" pitchFamily="34" charset="2"/>
                <a:cs typeface="DejaVu Sans" pitchFamily="34" charset="2"/>
              </a:rPr>
              <a:pPr/>
              <a:t>5</a:t>
            </a:fld>
            <a:endParaRPr lang="en-US" smtClean="0"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021295" y="9721108"/>
            <a:ext cx="3073077" cy="5081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7478" tIns="50689" rIns="97478" bIns="50689" anchor="b"/>
          <a:lstStyle/>
          <a:p>
            <a:pPr algn="r">
              <a:lnSpc>
                <a:spcPct val="93000"/>
              </a:lnSpc>
              <a:tabLst>
                <a:tab pos="0" algn="l"/>
                <a:tab pos="495190" algn="l"/>
                <a:tab pos="990381" algn="l"/>
                <a:tab pos="1485571" algn="l"/>
                <a:tab pos="1980761" algn="l"/>
                <a:tab pos="2475953" algn="l"/>
                <a:tab pos="2971143" algn="l"/>
                <a:tab pos="3466333" algn="l"/>
                <a:tab pos="3961523" algn="l"/>
                <a:tab pos="4456714" algn="l"/>
                <a:tab pos="4951904" algn="l"/>
                <a:tab pos="5447094" algn="l"/>
                <a:tab pos="5942285" algn="l"/>
                <a:tab pos="6437476" algn="l"/>
                <a:tab pos="6932667" algn="l"/>
                <a:tab pos="7427858" algn="l"/>
                <a:tab pos="7923048" algn="l"/>
                <a:tab pos="8418238" algn="l"/>
                <a:tab pos="8913429" algn="l"/>
                <a:tab pos="9408619" algn="l"/>
                <a:tab pos="9903809" algn="l"/>
              </a:tabLst>
            </a:pPr>
            <a:fld id="{0A680CE5-7725-418D-8FA9-05783870A59E}" type="slidenum">
              <a:rPr lang="en-US" sz="13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95190" algn="l"/>
                  <a:tab pos="990381" algn="l"/>
                  <a:tab pos="1485571" algn="l"/>
                  <a:tab pos="1980761" algn="l"/>
                  <a:tab pos="2475953" algn="l"/>
                  <a:tab pos="2971143" algn="l"/>
                  <a:tab pos="3466333" algn="l"/>
                  <a:tab pos="3961523" algn="l"/>
                  <a:tab pos="4456714" algn="l"/>
                  <a:tab pos="4951904" algn="l"/>
                  <a:tab pos="5447094" algn="l"/>
                  <a:tab pos="5942285" algn="l"/>
                  <a:tab pos="6437476" algn="l"/>
                  <a:tab pos="6932667" algn="l"/>
                  <a:tab pos="7427858" algn="l"/>
                  <a:tab pos="7923048" algn="l"/>
                  <a:tab pos="8418238" algn="l"/>
                  <a:tab pos="8913429" algn="l"/>
                  <a:tab pos="9408619" algn="l"/>
                  <a:tab pos="9903809" algn="l"/>
                </a:tabLst>
              </a:pPr>
              <a:t>5</a:t>
            </a:fld>
            <a:endParaRPr lang="en-US" sz="1300" dirty="0">
              <a:solidFill>
                <a:srgbClr val="000000"/>
              </a:solidFill>
            </a:endParaRP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1183218" y="776481"/>
            <a:ext cx="4732867" cy="38379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9038" tIns="49520" rIns="99038" bIns="49520" anchor="ctr"/>
          <a:lstStyle/>
          <a:p>
            <a:endParaRPr lang="en-US"/>
          </a:p>
        </p:txBody>
      </p:sp>
      <p:sp>
        <p:nvSpPr>
          <p:cNvPr id="46085" name="Rectangle 3"/>
          <p:cNvSpPr>
            <a:spLocks noGrp="1" noChangeArrowheads="1"/>
          </p:cNvSpPr>
          <p:nvPr>
            <p:ph type="body"/>
          </p:nvPr>
        </p:nvSpPr>
        <p:spPr>
          <a:xfrm>
            <a:off x="709932" y="4861443"/>
            <a:ext cx="5676153" cy="4602022"/>
          </a:xfrm>
          <a:noFill/>
          <a:ln/>
        </p:spPr>
        <p:txBody>
          <a:bodyPr wrap="none" anchor="ctr"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413AEA1-9554-41E7-BA4C-72033FB2B616}" type="slidenum">
              <a:rPr lang="en-US" smtClean="0">
                <a:ea typeface="DejaVu Sans" pitchFamily="34" charset="2"/>
                <a:cs typeface="DejaVu Sans" pitchFamily="34" charset="2"/>
              </a:rPr>
              <a:pPr/>
              <a:t>6</a:t>
            </a:fld>
            <a:endParaRPr lang="en-US" smtClean="0"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021295" y="9721108"/>
            <a:ext cx="3073077" cy="5081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7478" tIns="50689" rIns="97478" bIns="50689" anchor="b"/>
          <a:lstStyle/>
          <a:p>
            <a:pPr algn="r">
              <a:lnSpc>
                <a:spcPct val="93000"/>
              </a:lnSpc>
              <a:tabLst>
                <a:tab pos="0" algn="l"/>
                <a:tab pos="495190" algn="l"/>
                <a:tab pos="990381" algn="l"/>
                <a:tab pos="1485571" algn="l"/>
                <a:tab pos="1980761" algn="l"/>
                <a:tab pos="2475953" algn="l"/>
                <a:tab pos="2971143" algn="l"/>
                <a:tab pos="3466333" algn="l"/>
                <a:tab pos="3961523" algn="l"/>
                <a:tab pos="4456714" algn="l"/>
                <a:tab pos="4951904" algn="l"/>
                <a:tab pos="5447094" algn="l"/>
                <a:tab pos="5942285" algn="l"/>
                <a:tab pos="6437476" algn="l"/>
                <a:tab pos="6932667" algn="l"/>
                <a:tab pos="7427858" algn="l"/>
                <a:tab pos="7923048" algn="l"/>
                <a:tab pos="8418238" algn="l"/>
                <a:tab pos="8913429" algn="l"/>
                <a:tab pos="9408619" algn="l"/>
                <a:tab pos="9903809" algn="l"/>
              </a:tabLst>
            </a:pPr>
            <a:fld id="{0A680CE5-7725-418D-8FA9-05783870A59E}" type="slidenum">
              <a:rPr lang="en-US" sz="13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95190" algn="l"/>
                  <a:tab pos="990381" algn="l"/>
                  <a:tab pos="1485571" algn="l"/>
                  <a:tab pos="1980761" algn="l"/>
                  <a:tab pos="2475953" algn="l"/>
                  <a:tab pos="2971143" algn="l"/>
                  <a:tab pos="3466333" algn="l"/>
                  <a:tab pos="3961523" algn="l"/>
                  <a:tab pos="4456714" algn="l"/>
                  <a:tab pos="4951904" algn="l"/>
                  <a:tab pos="5447094" algn="l"/>
                  <a:tab pos="5942285" algn="l"/>
                  <a:tab pos="6437476" algn="l"/>
                  <a:tab pos="6932667" algn="l"/>
                  <a:tab pos="7427858" algn="l"/>
                  <a:tab pos="7923048" algn="l"/>
                  <a:tab pos="8418238" algn="l"/>
                  <a:tab pos="8913429" algn="l"/>
                  <a:tab pos="9408619" algn="l"/>
                  <a:tab pos="9903809" algn="l"/>
                </a:tabLst>
              </a:pPr>
              <a:t>6</a:t>
            </a:fld>
            <a:endParaRPr lang="en-US" sz="1300" dirty="0">
              <a:solidFill>
                <a:srgbClr val="000000"/>
              </a:solidFill>
            </a:endParaRP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1183218" y="776481"/>
            <a:ext cx="4732867" cy="38379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9038" tIns="49520" rIns="99038" bIns="49520" anchor="ctr"/>
          <a:lstStyle/>
          <a:p>
            <a:endParaRPr lang="en-US"/>
          </a:p>
        </p:txBody>
      </p:sp>
      <p:sp>
        <p:nvSpPr>
          <p:cNvPr id="46085" name="Rectangle 3"/>
          <p:cNvSpPr>
            <a:spLocks noGrp="1" noChangeArrowheads="1"/>
          </p:cNvSpPr>
          <p:nvPr>
            <p:ph type="body"/>
          </p:nvPr>
        </p:nvSpPr>
        <p:spPr>
          <a:xfrm>
            <a:off x="709932" y="4861443"/>
            <a:ext cx="5676153" cy="4602022"/>
          </a:xfrm>
          <a:noFill/>
          <a:ln/>
        </p:spPr>
        <p:txBody>
          <a:bodyPr wrap="none" anchor="ctr"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413AEA1-9554-41E7-BA4C-72033FB2B616}" type="slidenum">
              <a:rPr lang="en-US" smtClean="0">
                <a:ea typeface="DejaVu Sans" pitchFamily="34" charset="2"/>
                <a:cs typeface="DejaVu Sans" pitchFamily="34" charset="2"/>
              </a:rPr>
              <a:pPr/>
              <a:t>7</a:t>
            </a:fld>
            <a:endParaRPr lang="en-US" smtClean="0"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021295" y="9721108"/>
            <a:ext cx="3073077" cy="5081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7478" tIns="50689" rIns="97478" bIns="50689" anchor="b"/>
          <a:lstStyle/>
          <a:p>
            <a:pPr algn="r">
              <a:lnSpc>
                <a:spcPct val="93000"/>
              </a:lnSpc>
              <a:tabLst>
                <a:tab pos="0" algn="l"/>
                <a:tab pos="495190" algn="l"/>
                <a:tab pos="990381" algn="l"/>
                <a:tab pos="1485571" algn="l"/>
                <a:tab pos="1980761" algn="l"/>
                <a:tab pos="2475953" algn="l"/>
                <a:tab pos="2971143" algn="l"/>
                <a:tab pos="3466333" algn="l"/>
                <a:tab pos="3961523" algn="l"/>
                <a:tab pos="4456714" algn="l"/>
                <a:tab pos="4951904" algn="l"/>
                <a:tab pos="5447094" algn="l"/>
                <a:tab pos="5942285" algn="l"/>
                <a:tab pos="6437476" algn="l"/>
                <a:tab pos="6932667" algn="l"/>
                <a:tab pos="7427858" algn="l"/>
                <a:tab pos="7923048" algn="l"/>
                <a:tab pos="8418238" algn="l"/>
                <a:tab pos="8913429" algn="l"/>
                <a:tab pos="9408619" algn="l"/>
                <a:tab pos="9903809" algn="l"/>
              </a:tabLst>
            </a:pPr>
            <a:fld id="{0A680CE5-7725-418D-8FA9-05783870A59E}" type="slidenum">
              <a:rPr lang="en-US" sz="13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95190" algn="l"/>
                  <a:tab pos="990381" algn="l"/>
                  <a:tab pos="1485571" algn="l"/>
                  <a:tab pos="1980761" algn="l"/>
                  <a:tab pos="2475953" algn="l"/>
                  <a:tab pos="2971143" algn="l"/>
                  <a:tab pos="3466333" algn="l"/>
                  <a:tab pos="3961523" algn="l"/>
                  <a:tab pos="4456714" algn="l"/>
                  <a:tab pos="4951904" algn="l"/>
                  <a:tab pos="5447094" algn="l"/>
                  <a:tab pos="5942285" algn="l"/>
                  <a:tab pos="6437476" algn="l"/>
                  <a:tab pos="6932667" algn="l"/>
                  <a:tab pos="7427858" algn="l"/>
                  <a:tab pos="7923048" algn="l"/>
                  <a:tab pos="8418238" algn="l"/>
                  <a:tab pos="8913429" algn="l"/>
                  <a:tab pos="9408619" algn="l"/>
                  <a:tab pos="9903809" algn="l"/>
                </a:tabLst>
              </a:pPr>
              <a:t>7</a:t>
            </a:fld>
            <a:endParaRPr lang="en-US" sz="1300" dirty="0">
              <a:solidFill>
                <a:srgbClr val="000000"/>
              </a:solidFill>
            </a:endParaRP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1183218" y="776481"/>
            <a:ext cx="4732867" cy="38379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9038" tIns="49520" rIns="99038" bIns="49520" anchor="ctr"/>
          <a:lstStyle/>
          <a:p>
            <a:endParaRPr lang="en-US"/>
          </a:p>
        </p:txBody>
      </p:sp>
      <p:sp>
        <p:nvSpPr>
          <p:cNvPr id="46085" name="Rectangle 3"/>
          <p:cNvSpPr>
            <a:spLocks noGrp="1" noChangeArrowheads="1"/>
          </p:cNvSpPr>
          <p:nvPr>
            <p:ph type="body"/>
          </p:nvPr>
        </p:nvSpPr>
        <p:spPr>
          <a:xfrm>
            <a:off x="709932" y="4861443"/>
            <a:ext cx="5676153" cy="4602022"/>
          </a:xfrm>
          <a:noFill/>
          <a:ln/>
        </p:spPr>
        <p:txBody>
          <a:bodyPr wrap="none" anchor="ctr"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413AEA1-9554-41E7-BA4C-72033FB2B616}" type="slidenum">
              <a:rPr lang="en-US" smtClean="0">
                <a:ea typeface="DejaVu Sans" pitchFamily="34" charset="2"/>
                <a:cs typeface="DejaVu Sans" pitchFamily="34" charset="2"/>
              </a:rPr>
              <a:pPr/>
              <a:t>8</a:t>
            </a:fld>
            <a:endParaRPr lang="en-US" smtClean="0">
              <a:ea typeface="DejaVu Sans" pitchFamily="34" charset="2"/>
              <a:cs typeface="DejaVu Sans" pitchFamily="34" charset="2"/>
            </a:endParaRPr>
          </a:p>
        </p:txBody>
      </p:sp>
      <p:sp>
        <p:nvSpPr>
          <p:cNvPr id="46083" name="Text Box 1"/>
          <p:cNvSpPr txBox="1">
            <a:spLocks noChangeArrowheads="1"/>
          </p:cNvSpPr>
          <p:nvPr/>
        </p:nvSpPr>
        <p:spPr bwMode="auto">
          <a:xfrm>
            <a:off x="4021295" y="9721108"/>
            <a:ext cx="3073077" cy="5081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7478" tIns="50689" rIns="97478" bIns="50689" anchor="b"/>
          <a:lstStyle/>
          <a:p>
            <a:pPr algn="r">
              <a:lnSpc>
                <a:spcPct val="93000"/>
              </a:lnSpc>
              <a:tabLst>
                <a:tab pos="0" algn="l"/>
                <a:tab pos="495190" algn="l"/>
                <a:tab pos="990381" algn="l"/>
                <a:tab pos="1485571" algn="l"/>
                <a:tab pos="1980761" algn="l"/>
                <a:tab pos="2475953" algn="l"/>
                <a:tab pos="2971143" algn="l"/>
                <a:tab pos="3466333" algn="l"/>
                <a:tab pos="3961523" algn="l"/>
                <a:tab pos="4456714" algn="l"/>
                <a:tab pos="4951904" algn="l"/>
                <a:tab pos="5447094" algn="l"/>
                <a:tab pos="5942285" algn="l"/>
                <a:tab pos="6437476" algn="l"/>
                <a:tab pos="6932667" algn="l"/>
                <a:tab pos="7427858" algn="l"/>
                <a:tab pos="7923048" algn="l"/>
                <a:tab pos="8418238" algn="l"/>
                <a:tab pos="8913429" algn="l"/>
                <a:tab pos="9408619" algn="l"/>
                <a:tab pos="9903809" algn="l"/>
              </a:tabLst>
            </a:pPr>
            <a:fld id="{0A680CE5-7725-418D-8FA9-05783870A59E}" type="slidenum">
              <a:rPr lang="en-US" sz="13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95190" algn="l"/>
                  <a:tab pos="990381" algn="l"/>
                  <a:tab pos="1485571" algn="l"/>
                  <a:tab pos="1980761" algn="l"/>
                  <a:tab pos="2475953" algn="l"/>
                  <a:tab pos="2971143" algn="l"/>
                  <a:tab pos="3466333" algn="l"/>
                  <a:tab pos="3961523" algn="l"/>
                  <a:tab pos="4456714" algn="l"/>
                  <a:tab pos="4951904" algn="l"/>
                  <a:tab pos="5447094" algn="l"/>
                  <a:tab pos="5942285" algn="l"/>
                  <a:tab pos="6437476" algn="l"/>
                  <a:tab pos="6932667" algn="l"/>
                  <a:tab pos="7427858" algn="l"/>
                  <a:tab pos="7923048" algn="l"/>
                  <a:tab pos="8418238" algn="l"/>
                  <a:tab pos="8913429" algn="l"/>
                  <a:tab pos="9408619" algn="l"/>
                  <a:tab pos="9903809" algn="l"/>
                </a:tabLst>
              </a:pPr>
              <a:t>8</a:t>
            </a:fld>
            <a:endParaRPr lang="en-US" sz="1300" dirty="0">
              <a:solidFill>
                <a:srgbClr val="000000"/>
              </a:solidFill>
            </a:endParaRPr>
          </a:p>
        </p:txBody>
      </p:sp>
      <p:sp>
        <p:nvSpPr>
          <p:cNvPr id="46084" name="Text Box 2"/>
          <p:cNvSpPr txBox="1">
            <a:spLocks noChangeArrowheads="1"/>
          </p:cNvSpPr>
          <p:nvPr/>
        </p:nvSpPr>
        <p:spPr bwMode="auto">
          <a:xfrm>
            <a:off x="1183218" y="776481"/>
            <a:ext cx="4732867" cy="38379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99038" tIns="49520" rIns="99038" bIns="49520" anchor="ctr"/>
          <a:lstStyle/>
          <a:p>
            <a:endParaRPr lang="en-US"/>
          </a:p>
        </p:txBody>
      </p:sp>
      <p:sp>
        <p:nvSpPr>
          <p:cNvPr id="46085" name="Rectangle 3"/>
          <p:cNvSpPr>
            <a:spLocks noGrp="1" noChangeArrowheads="1"/>
          </p:cNvSpPr>
          <p:nvPr>
            <p:ph type="body"/>
          </p:nvPr>
        </p:nvSpPr>
        <p:spPr>
          <a:xfrm>
            <a:off x="709932" y="4861443"/>
            <a:ext cx="5676153" cy="4602022"/>
          </a:xfrm>
          <a:noFill/>
          <a:ln/>
        </p:spPr>
        <p:txBody>
          <a:bodyPr wrap="none" anchor="ctr"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C8668DF-90C8-435A-9FC7-25BF73F99960}" type="slidenum">
              <a:rPr lang="el-GR"/>
              <a:pPr/>
              <a:t>‹Nr.›</a:t>
            </a:fld>
            <a:endParaRPr lang="el-GR" dirty="0"/>
          </a:p>
        </p:txBody>
      </p:sp>
      <p:sp>
        <p:nvSpPr>
          <p:cNvPr id="4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838200" y="6400800"/>
            <a:ext cx="7467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lnSpc>
                <a:spcPct val="93000"/>
              </a:lnSpc>
              <a:spcAft>
                <a:spcPts val="1288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b="1" i="1" u="sng" dirty="0" smtClean="0">
                <a:solidFill>
                  <a:srgbClr val="00B050"/>
                </a:solidFill>
              </a:rPr>
              <a:t>East meets West: Multi-disciplinary studies for understanding seamounts in the Levantine basin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66" y="6223000"/>
            <a:ext cx="45720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282212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Content Placeholder 15"/>
          <p:cNvSpPr>
            <a:spLocks noGrp="1"/>
          </p:cNvSpPr>
          <p:nvPr>
            <p:ph sz="quarter" idx="13"/>
          </p:nvPr>
        </p:nvSpPr>
        <p:spPr>
          <a:xfrm>
            <a:off x="1160074" y="945931"/>
            <a:ext cx="7063357" cy="84958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800" b="1" i="0">
                <a:solidFill>
                  <a:schemeClr val="accent2"/>
                </a:solidFill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5"/>
          </p:nvPr>
        </p:nvSpPr>
        <p:spPr>
          <a:xfrm>
            <a:off x="4943197" y="1676749"/>
            <a:ext cx="3280234" cy="4462904"/>
          </a:xfrm>
          <a:prstGeom prst="rect">
            <a:avLst/>
          </a:prstGeom>
        </p:spPr>
        <p:txBody>
          <a:bodyPr vert="horz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400">
                <a:solidFill>
                  <a:schemeClr val="accent2"/>
                </a:solidFill>
              </a:defRPr>
            </a:lvl1pPr>
            <a:lvl2pPr>
              <a:defRPr sz="3400">
                <a:solidFill>
                  <a:schemeClr val="accent2"/>
                </a:solidFill>
              </a:defRPr>
            </a:lvl2pPr>
            <a:lvl3pPr marL="1458000">
              <a:defRPr sz="3400">
                <a:solidFill>
                  <a:schemeClr val="accent2"/>
                </a:solidFill>
              </a:defRPr>
            </a:lvl3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9" name="Content Placeholder 13"/>
          <p:cNvSpPr>
            <a:spLocks noGrp="1"/>
          </p:cNvSpPr>
          <p:nvPr>
            <p:ph sz="quarter" idx="16"/>
          </p:nvPr>
        </p:nvSpPr>
        <p:spPr>
          <a:xfrm>
            <a:off x="1160076" y="1676749"/>
            <a:ext cx="3289371" cy="4462904"/>
          </a:xfrm>
          <a:prstGeom prst="rect">
            <a:avLst/>
          </a:prstGeom>
        </p:spPr>
        <p:txBody>
          <a:bodyPr vert="horz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400">
                <a:solidFill>
                  <a:schemeClr val="accent2"/>
                </a:solidFill>
              </a:defRPr>
            </a:lvl1pPr>
            <a:lvl2pPr>
              <a:defRPr sz="3400">
                <a:solidFill>
                  <a:schemeClr val="accent2"/>
                </a:solidFill>
              </a:defRPr>
            </a:lvl2pPr>
            <a:lvl3pPr marL="1458000">
              <a:defRPr sz="3400">
                <a:solidFill>
                  <a:schemeClr val="accent2"/>
                </a:solidFill>
              </a:defRPr>
            </a:lvl3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7"/>
          </p:nvPr>
        </p:nvSpPr>
        <p:spPr>
          <a:xfrm>
            <a:off x="7729905" y="6343651"/>
            <a:ext cx="570034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rgbClr val="898989"/>
                </a:solidFill>
              </a:defRPr>
            </a:lvl1pPr>
          </a:lstStyle>
          <a:p>
            <a:fld id="{1EA853EE-788B-4C44-987F-A3CE668541E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47650"/>
            <a:ext cx="8228013" cy="7604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2013" cy="4746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charset="0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</a:defRPr>
            </a:lvl1pPr>
          </a:lstStyle>
          <a:p>
            <a:fld id="{B435CD13-3E4D-43A0-B482-00173C188CCD}" type="slidenum">
              <a:rPr lang="el-GR"/>
              <a:pPr/>
              <a:t>‹Nr.›</a:t>
            </a:fld>
            <a:endParaRPr lang="el-GR"/>
          </a:p>
        </p:txBody>
      </p:sp>
      <p:grpSp>
        <p:nvGrpSpPr>
          <p:cNvPr id="2054" name="Group 6"/>
          <p:cNvGrpSpPr>
            <a:grpSpLocks/>
          </p:cNvGrpSpPr>
          <p:nvPr/>
        </p:nvGrpSpPr>
        <p:grpSpPr bwMode="auto">
          <a:xfrm>
            <a:off x="0" y="0"/>
            <a:ext cx="969963" cy="6856413"/>
            <a:chOff x="0" y="0"/>
            <a:chExt cx="611" cy="4319"/>
          </a:xfrm>
        </p:grpSpPr>
        <p:pic>
          <p:nvPicPr>
            <p:cNvPr id="2055" name="Picture 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0"/>
              <a:ext cx="612" cy="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  <p:pic>
          <p:nvPicPr>
            <p:cNvPr id="2056" name="Picture 8"/>
            <p:cNvPicPr>
              <a:picLocks noChangeAspect="1" noChangeArrowheads="1"/>
            </p:cNvPicPr>
            <p:nvPr/>
          </p:nvPicPr>
          <p:blipFill>
            <a:blip r:embed="rId5" cstate="screen"/>
            <a:srcRect/>
            <a:stretch>
              <a:fillRect/>
            </a:stretch>
          </p:blipFill>
          <p:spPr bwMode="auto">
            <a:xfrm>
              <a:off x="85" y="73"/>
              <a:ext cx="431" cy="39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hf sldNum="0" hdr="0" ft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9999"/>
        </a:buClr>
        <a:buSzPct val="100000"/>
        <a:buFont typeface="Arial" charset="0"/>
        <a:defRPr sz="4400">
          <a:solidFill>
            <a:srgbClr val="009999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9999"/>
        </a:buClr>
        <a:buSzPct val="100000"/>
        <a:buFont typeface="Arial" charset="0"/>
        <a:defRPr sz="4400">
          <a:solidFill>
            <a:srgbClr val="009999"/>
          </a:solidFill>
          <a:latin typeface="Arial" charset="0"/>
          <a:cs typeface="DejaVu Sans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9999"/>
        </a:buClr>
        <a:buSzPct val="100000"/>
        <a:buFont typeface="Arial" charset="0"/>
        <a:defRPr sz="4400">
          <a:solidFill>
            <a:srgbClr val="009999"/>
          </a:solidFill>
          <a:latin typeface="Arial" charset="0"/>
          <a:cs typeface="DejaVu Sans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9999"/>
        </a:buClr>
        <a:buSzPct val="100000"/>
        <a:buFont typeface="Arial" charset="0"/>
        <a:defRPr sz="4400">
          <a:solidFill>
            <a:srgbClr val="009999"/>
          </a:solidFill>
          <a:latin typeface="Arial" charset="0"/>
          <a:cs typeface="DejaVu Sans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9999"/>
        </a:buClr>
        <a:buSzPct val="100000"/>
        <a:buFont typeface="Arial" charset="0"/>
        <a:defRPr sz="4400">
          <a:solidFill>
            <a:srgbClr val="009999"/>
          </a:solidFill>
          <a:latin typeface="Arial" charset="0"/>
          <a:cs typeface="DejaVu Sans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9999"/>
        </a:buClr>
        <a:buSzPct val="100000"/>
        <a:buFont typeface="Arial" charset="0"/>
        <a:defRPr sz="4400">
          <a:solidFill>
            <a:srgbClr val="009999"/>
          </a:solidFill>
          <a:latin typeface="Arial" charset="0"/>
          <a:cs typeface="DejaVu Sans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9999"/>
        </a:buClr>
        <a:buSzPct val="100000"/>
        <a:buFont typeface="Arial" charset="0"/>
        <a:defRPr sz="4400">
          <a:solidFill>
            <a:srgbClr val="009999"/>
          </a:solidFill>
          <a:latin typeface="Arial" charset="0"/>
          <a:cs typeface="DejaVu Sans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9999"/>
        </a:buClr>
        <a:buSzPct val="100000"/>
        <a:buFont typeface="Arial" charset="0"/>
        <a:defRPr sz="4400">
          <a:solidFill>
            <a:srgbClr val="009999"/>
          </a:solidFill>
          <a:latin typeface="Arial" charset="0"/>
          <a:cs typeface="DejaVu Sans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9999"/>
        </a:buClr>
        <a:buSzPct val="100000"/>
        <a:buFont typeface="Arial" charset="0"/>
        <a:defRPr sz="4400">
          <a:solidFill>
            <a:srgbClr val="009999"/>
          </a:solidFill>
          <a:latin typeface="Arial" charset="0"/>
          <a:cs typeface="DejaVu Sans" charset="0"/>
        </a:defRPr>
      </a:lvl9pPr>
    </p:titleStyle>
    <p:bodyStyle>
      <a:lvl1pPr marL="341313" indent="-341313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-Arbeitsblat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042988" y="1828800"/>
            <a:ext cx="8101012" cy="98488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1" i="1" smtClean="0">
                <a:solidFill>
                  <a:srgbClr val="FF0000"/>
                </a:solidFill>
              </a:rPr>
              <a:t>EGO-COST </a:t>
            </a:r>
            <a:r>
              <a:rPr lang="en-US" sz="3200" b="1" i="1" smtClean="0">
                <a:solidFill>
                  <a:srgbClr val="FF0000"/>
                </a:solidFill>
              </a:rPr>
              <a:t>ACTION</a:t>
            </a:r>
            <a:endParaRPr lang="en-US" sz="3200" b="1" i="1" dirty="0" smtClean="0">
              <a:solidFill>
                <a:srgbClr val="FF0000"/>
              </a:solidFill>
            </a:endParaRPr>
          </a:p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1" i="1" dirty="0" smtClean="0">
                <a:solidFill>
                  <a:srgbClr val="FF0000"/>
                </a:solidFill>
              </a:rPr>
              <a:t>Grant Holder Statement</a:t>
            </a:r>
            <a:endParaRPr lang="en-GB" sz="3200" b="1" i="1" dirty="0">
              <a:solidFill>
                <a:srgbClr val="FF0000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914400" y="6534512"/>
            <a:ext cx="8229600" cy="3234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spcAft>
                <a:spcPts val="1288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i="1" u="sng" dirty="0" smtClean="0">
                <a:solidFill>
                  <a:srgbClr val="00B050"/>
                </a:solidFill>
              </a:rPr>
              <a:t>Everyone’s Gliding Observatories: 16-17 June 2014, Kiel, Germany</a:t>
            </a: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38200" y="3429000"/>
            <a:ext cx="8126412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i="1" dirty="0">
                <a:solidFill>
                  <a:srgbClr val="000000"/>
                </a:solidFill>
              </a:rPr>
              <a:t>D. </a:t>
            </a:r>
            <a:r>
              <a:rPr lang="en-US" sz="1600" b="1" i="1" dirty="0" smtClean="0">
                <a:solidFill>
                  <a:srgbClr val="000000"/>
                </a:solidFill>
              </a:rPr>
              <a:t>Hayes</a:t>
            </a:r>
            <a:r>
              <a:rPr lang="en-US" sz="1600" b="1" i="1" baseline="33000" dirty="0" smtClean="0">
                <a:solidFill>
                  <a:srgbClr val="000000"/>
                </a:solidFill>
              </a:rPr>
              <a:t>1</a:t>
            </a:r>
            <a:r>
              <a:rPr lang="en-US" sz="1600" b="1" i="1" dirty="0" smtClean="0">
                <a:solidFill>
                  <a:srgbClr val="000000"/>
                </a:solidFill>
              </a:rPr>
              <a:t>,</a:t>
            </a:r>
            <a:r>
              <a:rPr lang="en-US" sz="1600" b="1" i="1" baseline="33000" dirty="0" smtClean="0">
                <a:solidFill>
                  <a:srgbClr val="000000"/>
                </a:solidFill>
              </a:rPr>
              <a:t> </a:t>
            </a:r>
            <a:r>
              <a:rPr lang="en-US" sz="1600" b="1" i="1" dirty="0" smtClean="0">
                <a:solidFill>
                  <a:srgbClr val="000000"/>
                </a:solidFill>
              </a:rPr>
              <a:t>Gregory Konnaris</a:t>
            </a:r>
            <a:r>
              <a:rPr lang="en-US" sz="1600" b="1" i="1" baseline="33000" dirty="0" smtClean="0">
                <a:solidFill>
                  <a:srgbClr val="000000"/>
                </a:solidFill>
              </a:rPr>
              <a:t>1</a:t>
            </a:r>
            <a:r>
              <a:rPr lang="en-US" sz="1600" b="1" i="1" dirty="0" smtClean="0">
                <a:solidFill>
                  <a:srgbClr val="000000"/>
                </a:solidFill>
              </a:rPr>
              <a:t>, Tommy Eleftheriou</a:t>
            </a:r>
            <a:r>
              <a:rPr lang="en-US" sz="1600" b="1" i="1" baseline="33000" dirty="0" smtClean="0">
                <a:solidFill>
                  <a:srgbClr val="000000"/>
                </a:solidFill>
              </a:rPr>
              <a:t>1</a:t>
            </a:r>
            <a:endParaRPr lang="en-US" sz="1600" b="1" dirty="0">
              <a:solidFill>
                <a:srgbClr val="000000"/>
              </a:solidFill>
            </a:endParaRPr>
          </a:p>
          <a:p>
            <a:pPr algn="ctr">
              <a:spcBef>
                <a:spcPts val="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600" b="1" baseline="33000" dirty="0">
                <a:solidFill>
                  <a:srgbClr val="000000"/>
                </a:solidFill>
              </a:rPr>
              <a:t>1</a:t>
            </a:r>
            <a:r>
              <a:rPr lang="en-US" sz="1400" b="1" dirty="0">
                <a:solidFill>
                  <a:srgbClr val="000000"/>
                </a:solidFill>
              </a:rPr>
              <a:t>Oceanography Center, University of Cyprus, Nicosia, </a:t>
            </a:r>
            <a:r>
              <a:rPr lang="en-US" sz="1400" b="1" dirty="0" smtClean="0">
                <a:solidFill>
                  <a:srgbClr val="000000"/>
                </a:solidFill>
              </a:rPr>
              <a:t>Cyprus</a:t>
            </a:r>
          </a:p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1600" b="1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895350" y="138113"/>
            <a:ext cx="7258050" cy="898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algn="ctr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300" dirty="0" smtClean="0">
                <a:solidFill>
                  <a:srgbClr val="FF0000"/>
                </a:solidFill>
              </a:rPr>
              <a:t>Outline</a:t>
            </a:r>
            <a:endParaRPr lang="en-US" sz="3300" dirty="0">
              <a:solidFill>
                <a:srgbClr val="FF0000"/>
              </a:solidFill>
            </a:endParaRPr>
          </a:p>
          <a:p>
            <a:pPr algn="ctr">
              <a:lnSpc>
                <a:spcPct val="93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743200" y="609600"/>
            <a:ext cx="5181600" cy="3962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19440" rIns="0" bIns="0"/>
          <a:lstStyle/>
          <a:p>
            <a:pPr marL="338138" indent="-338138">
              <a:spcBef>
                <a:spcPts val="500"/>
              </a:spcBef>
              <a:buFont typeface="Arial" charset="0"/>
              <a:buChar char="•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Time frame</a:t>
            </a:r>
          </a:p>
          <a:p>
            <a:pPr marL="338138" indent="-338138">
              <a:spcBef>
                <a:spcPts val="500"/>
              </a:spcBef>
              <a:buFont typeface="Arial" charset="0"/>
              <a:buChar char="•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Members</a:t>
            </a:r>
          </a:p>
          <a:p>
            <a:pPr marL="338138" indent="-338138">
              <a:spcBef>
                <a:spcPts val="500"/>
              </a:spcBef>
              <a:buFont typeface="Arial" charset="0"/>
              <a:buChar char="•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Budget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/>
          <p:cNvSpPr>
            <a:spLocks noGrp="1"/>
          </p:cNvSpPr>
          <p:nvPr>
            <p:ph type="sldNum" sz="quarter" idx="17"/>
          </p:nvPr>
        </p:nvSpPr>
        <p:spPr/>
        <p:txBody>
          <a:bodyPr rtlCol="0"/>
          <a:lstStyle/>
          <a:p>
            <a:pPr>
              <a:defRPr/>
            </a:pPr>
            <a:fld id="{1BD7C551-EEB9-4BD5-B195-9D34B64BD9DC}" type="slidenum">
              <a:rPr lang="en-GB" b="1"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pPr>
                <a:defRPr/>
              </a:pPr>
              <a:t>3</a:t>
            </a:fld>
            <a:endParaRPr lang="en-GB" b="1" dirty="0">
              <a:solidFill>
                <a:schemeClr val="tx1">
                  <a:tint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graphicFrame>
        <p:nvGraphicFramePr>
          <p:cNvPr id="25602" name="Object 8"/>
          <p:cNvGraphicFramePr>
            <a:graphicFrameLocks noGrp="1" noChangeAspect="1"/>
          </p:cNvGraphicFramePr>
          <p:nvPr>
            <p:ph sz="quarter" idx="13"/>
          </p:nvPr>
        </p:nvGraphicFramePr>
        <p:xfrm>
          <a:off x="272562" y="1816100"/>
          <a:ext cx="4507523" cy="4140200"/>
        </p:xfrm>
        <a:graphic>
          <a:graphicData uri="http://schemas.openxmlformats.org/presentationml/2006/ole">
            <p:oleObj spid="_x0000_s20484" name="Graphique" r:id="rId3" imgW="4886325" imgH="4143269" progId="Excel.Sheet.8">
              <p:embed/>
            </p:oleObj>
          </a:graphicData>
        </a:graphic>
      </p:graphicFrame>
      <p:sp>
        <p:nvSpPr>
          <p:cNvPr id="25603" name="Rectangle 7"/>
          <p:cNvSpPr>
            <a:spLocks noGrp="1" noChangeArrowheads="1"/>
          </p:cNvSpPr>
          <p:nvPr>
            <p:ph sz="quarter" idx="15"/>
          </p:nvPr>
        </p:nvSpPr>
        <p:spPr bwMode="auto">
          <a:xfrm>
            <a:off x="1219200" y="949324"/>
            <a:ext cx="7924800" cy="1108076"/>
          </a:xfrm>
          <a:solidFill>
            <a:srgbClr val="FFFFFF"/>
          </a:solidFill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lnSpc>
                <a:spcPct val="80000"/>
              </a:lnSpc>
              <a:spcBef>
                <a:spcPct val="35000"/>
              </a:spcBef>
              <a:spcAft>
                <a:spcPct val="0"/>
              </a:spcAft>
              <a:buFontTx/>
              <a:buNone/>
            </a:pPr>
            <a:r>
              <a:rPr lang="en-US" b="1" dirty="0" smtClean="0"/>
              <a:t>Grant Holder:</a:t>
            </a:r>
          </a:p>
          <a:p>
            <a:pPr fontAlgn="base">
              <a:lnSpc>
                <a:spcPct val="80000"/>
              </a:lnSpc>
              <a:spcBef>
                <a:spcPct val="35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dirty="0" smtClean="0"/>
              <a:t> OC-UCY</a:t>
            </a:r>
            <a:r>
              <a:rPr lang="en-US" sz="1600" b="1" dirty="0" smtClean="0"/>
              <a:t>(Oceanography Center - University of Cyprus)</a:t>
            </a:r>
          </a:p>
          <a:p>
            <a:pPr fontAlgn="base">
              <a:lnSpc>
                <a:spcPct val="80000"/>
              </a:lnSpc>
              <a:spcBef>
                <a:spcPct val="35000"/>
              </a:spcBef>
              <a:spcAft>
                <a:spcPct val="0"/>
              </a:spcAft>
              <a:buFont typeface="Arial" pitchFamily="34" charset="0"/>
              <a:buNone/>
            </a:pPr>
            <a:r>
              <a:rPr lang="en-US" dirty="0" smtClean="0"/>
              <a:t> Daniel Hayes, Gregory </a:t>
            </a:r>
            <a:r>
              <a:rPr lang="en-US" dirty="0" err="1" smtClean="0"/>
              <a:t>Konnaris</a:t>
            </a:r>
            <a:r>
              <a:rPr lang="en-US" dirty="0" smtClean="0"/>
              <a:t>, Tommy </a:t>
            </a:r>
            <a:r>
              <a:rPr lang="en-US" dirty="0" err="1" smtClean="0"/>
              <a:t>Eleftheriou</a:t>
            </a:r>
            <a:endParaRPr lang="en-US" dirty="0" smtClean="0"/>
          </a:p>
        </p:txBody>
      </p:sp>
      <p:sp>
        <p:nvSpPr>
          <p:cNvPr id="11" name="Content Placeholder 5"/>
          <p:cNvSpPr txBox="1">
            <a:spLocks/>
          </p:cNvSpPr>
          <p:nvPr/>
        </p:nvSpPr>
        <p:spPr>
          <a:xfrm>
            <a:off x="1143000" y="228600"/>
            <a:ext cx="7063154" cy="849313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800" b="1" i="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Action Parties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68263"/>
            <a:ext cx="9996488" cy="465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tabLst>
                <a:tab pos="431800" algn="l"/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r>
              <a:rPr lang="en-US" sz="3600" dirty="0" smtClean="0">
                <a:solidFill>
                  <a:srgbClr val="FF0000"/>
                </a:solidFill>
              </a:rPr>
              <a:t>Budget and expenses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57800" y="4191000"/>
            <a:ext cx="388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 bmk="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2010-10 to 2011-12-31</a:t>
            </a:r>
            <a:endParaRPr lang="en-US" sz="2800" dirty="0"/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742950"/>
            <a:ext cx="4267200" cy="611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68263"/>
            <a:ext cx="9996488" cy="465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tabLst>
                <a:tab pos="431800" algn="l"/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r>
              <a:rPr lang="en-US" sz="3600" dirty="0" smtClean="0">
                <a:solidFill>
                  <a:srgbClr val="FF0000"/>
                </a:solidFill>
              </a:rPr>
              <a:t>Budget and expenses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57800" y="4191000"/>
            <a:ext cx="388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 bmk="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2012-01 to 2012-12-31</a:t>
            </a:r>
            <a:endParaRPr lang="en-US" sz="2800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762000"/>
            <a:ext cx="42672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68263"/>
            <a:ext cx="9996488" cy="465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tabLst>
                <a:tab pos="431800" algn="l"/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r>
              <a:rPr lang="en-US" sz="3600" dirty="0" smtClean="0">
                <a:solidFill>
                  <a:srgbClr val="FF0000"/>
                </a:solidFill>
              </a:rPr>
              <a:t>Budget and expenses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57800" y="4191000"/>
            <a:ext cx="388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 bmk="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2013-01 to 2013-12-31</a:t>
            </a:r>
            <a:endParaRPr lang="en-US" sz="2800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762000"/>
            <a:ext cx="42672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68263"/>
            <a:ext cx="9996488" cy="465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tabLst>
                <a:tab pos="431800" algn="l"/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r>
              <a:rPr lang="en-US" sz="3600" dirty="0" smtClean="0">
                <a:solidFill>
                  <a:srgbClr val="FF0000"/>
                </a:solidFill>
              </a:rPr>
              <a:t>Budget and expenses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14400" y="5646003"/>
            <a:ext cx="8534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 bmk="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2014-01 to 2013-07-14</a:t>
            </a:r>
          </a:p>
          <a:p>
            <a:r>
              <a:rPr lang="en-US" sz="2000" dirty="0" smtClean="0" bmk="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Only one STSM and this meeting so far (89 invited, 35 claim)</a:t>
            </a:r>
          </a:p>
          <a:p>
            <a:r>
              <a:rPr lang="en-US" sz="2000" dirty="0" smtClean="0" bmk="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(57x800=45,600 Euro for the participants + 5,000 Euro for LOS)  </a:t>
            </a:r>
            <a:endParaRPr lang="en-US" sz="2000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5537" y="609600"/>
            <a:ext cx="7561263" cy="501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914400" y="68263"/>
            <a:ext cx="8001000" cy="998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>
              <a:tabLst>
                <a:tab pos="431800" algn="l"/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r>
              <a:rPr lang="en-US" sz="3600" dirty="0" smtClean="0">
                <a:solidFill>
                  <a:srgbClr val="FF0000"/>
                </a:solidFill>
              </a:rPr>
              <a:t>Summary</a:t>
            </a:r>
          </a:p>
          <a:p>
            <a:pPr algn="ctr">
              <a:tabLst>
                <a:tab pos="431800" algn="l"/>
                <a:tab pos="889000" algn="l"/>
                <a:tab pos="1346200" algn="l"/>
                <a:tab pos="1803400" algn="l"/>
                <a:tab pos="2260600" algn="l"/>
                <a:tab pos="2717800" algn="l"/>
                <a:tab pos="3175000" algn="l"/>
                <a:tab pos="3632200" algn="l"/>
                <a:tab pos="4089400" algn="l"/>
                <a:tab pos="4546600" algn="l"/>
                <a:tab pos="5003800" algn="l"/>
                <a:tab pos="5461000" algn="l"/>
                <a:tab pos="5918200" algn="l"/>
                <a:tab pos="6375400" algn="l"/>
                <a:tab pos="6832600" algn="l"/>
                <a:tab pos="7289800" algn="l"/>
                <a:tab pos="7747000" algn="l"/>
                <a:tab pos="8204200" algn="l"/>
                <a:tab pos="8661400" algn="l"/>
                <a:tab pos="9118600" algn="l"/>
                <a:tab pos="9575800" algn="l"/>
              </a:tabLst>
            </a:pP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051427" y="5410200"/>
            <a:ext cx="77877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THANK YOU ALL FOR YOUR COOPERATION!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0600" y="1752600"/>
            <a:ext cx="7162800" cy="28700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38138" indent="-338138">
              <a:spcBef>
                <a:spcPts val="500"/>
              </a:spcBef>
              <a:buFont typeface="Arial" charset="0"/>
              <a:buChar char="•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Budget use: some money went unused</a:t>
            </a:r>
          </a:p>
          <a:p>
            <a:pPr marL="338138" indent="-338138">
              <a:spcBef>
                <a:spcPts val="500"/>
              </a:spcBef>
              <a:buFont typeface="Arial" charset="0"/>
              <a:buChar char="•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Procedures: generally followed well</a:t>
            </a:r>
          </a:p>
          <a:p>
            <a:pPr marL="338138" indent="-338138">
              <a:spcBef>
                <a:spcPts val="500"/>
              </a:spcBef>
              <a:buFont typeface="Arial" charset="0"/>
              <a:buChar char="•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Contact with COST office: efficient and productive</a:t>
            </a:r>
          </a:p>
          <a:p>
            <a:pPr marL="338138" indent="-338138">
              <a:spcBef>
                <a:spcPts val="500"/>
              </a:spcBef>
              <a:buFont typeface="Arial" charset="0"/>
              <a:buChar char="•"/>
              <a:tabLst>
                <a:tab pos="338138" algn="l"/>
                <a:tab pos="795338" algn="l"/>
                <a:tab pos="1252538" algn="l"/>
                <a:tab pos="1709738" algn="l"/>
                <a:tab pos="2166938" algn="l"/>
                <a:tab pos="2624138" algn="l"/>
                <a:tab pos="3081338" algn="l"/>
                <a:tab pos="3538538" algn="l"/>
                <a:tab pos="3995738" algn="l"/>
                <a:tab pos="4452938" algn="l"/>
                <a:tab pos="4910138" algn="l"/>
                <a:tab pos="5367338" algn="l"/>
                <a:tab pos="5824538" algn="l"/>
                <a:tab pos="6281738" algn="l"/>
                <a:tab pos="6738938" algn="l"/>
                <a:tab pos="7196138" algn="l"/>
                <a:tab pos="7653338" algn="l"/>
                <a:tab pos="8110538" algn="l"/>
                <a:tab pos="8567738" algn="l"/>
                <a:tab pos="9024938" algn="l"/>
                <a:tab pos="9482138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Perhaps better information to participants about procedures and availability of funds could have helped?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DejaVu Sans"/>
      </a:majorFont>
      <a:minorFont>
        <a:latin typeface="Arial"/>
        <a:ea typeface="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DejaVu Sans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Microsoft Office PowerPoint</Application>
  <PresentationFormat>Bildschirmpräsentation (4:3)</PresentationFormat>
  <Paragraphs>42</Paragraphs>
  <Slides>8</Slides>
  <Notes>6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0" baseType="lpstr">
      <vt:lpstr>Office Theme</vt:lpstr>
      <vt:lpstr>Graphique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 Hayes</dc:creator>
  <cp:lastModifiedBy>Mario Müller</cp:lastModifiedBy>
  <cp:revision>214</cp:revision>
  <dcterms:modified xsi:type="dcterms:W3CDTF">2014-06-17T10:30:35Z</dcterms:modified>
</cp:coreProperties>
</file>