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3" r:id="rId2"/>
    <p:sldMasterId id="2147483687" r:id="rId3"/>
    <p:sldMasterId id="2147483762" r:id="rId4"/>
    <p:sldMasterId id="2147483774" r:id="rId5"/>
    <p:sldMasterId id="2147483863" r:id="rId6"/>
    <p:sldMasterId id="2147483901" r:id="rId7"/>
  </p:sldMasterIdLst>
  <p:notesMasterIdLst>
    <p:notesMasterId r:id="rId27"/>
  </p:notesMasterIdLst>
  <p:handoutMasterIdLst>
    <p:handoutMasterId r:id="rId28"/>
  </p:handoutMasterIdLst>
  <p:sldIdLst>
    <p:sldId id="730" r:id="rId8"/>
    <p:sldId id="761" r:id="rId9"/>
    <p:sldId id="729" r:id="rId10"/>
    <p:sldId id="641" r:id="rId11"/>
    <p:sldId id="745" r:id="rId12"/>
    <p:sldId id="738" r:id="rId13"/>
    <p:sldId id="720" r:id="rId14"/>
    <p:sldId id="823" r:id="rId15"/>
    <p:sldId id="826" r:id="rId16"/>
    <p:sldId id="734" r:id="rId17"/>
    <p:sldId id="737" r:id="rId18"/>
    <p:sldId id="732" r:id="rId19"/>
    <p:sldId id="750" r:id="rId20"/>
    <p:sldId id="810" r:id="rId21"/>
    <p:sldId id="815" r:id="rId22"/>
    <p:sldId id="811" r:id="rId23"/>
    <p:sldId id="756" r:id="rId24"/>
    <p:sldId id="822" r:id="rId25"/>
    <p:sldId id="821" r:id="rId26"/>
  </p:sldIdLst>
  <p:sldSz cx="9144000" cy="6858000" type="screen4x3"/>
  <p:notesSz cx="7099300" cy="10234613"/>
  <p:defaultTextStyle>
    <a:defPPr>
      <a:defRPr lang="nb-NO"/>
    </a:defPPr>
    <a:lvl1pPr algn="l" rtl="0" fontAlgn="base">
      <a:lnSpc>
        <a:spcPct val="80000"/>
      </a:lnSpc>
      <a:spcBef>
        <a:spcPct val="20000"/>
      </a:spcBef>
      <a:spcAft>
        <a:spcPct val="0"/>
      </a:spcAft>
      <a:defRPr sz="2800" kern="1200">
        <a:solidFill>
          <a:schemeClr val="tx1"/>
        </a:solidFill>
        <a:latin typeface="Times New Roman" charset="0"/>
        <a:ea typeface="ＭＳ Ｐゴシック" charset="0"/>
        <a:cs typeface="ＭＳ Ｐゴシック" charset="0"/>
      </a:defRPr>
    </a:lvl1pPr>
    <a:lvl2pPr marL="457200" algn="l" rtl="0" fontAlgn="base">
      <a:lnSpc>
        <a:spcPct val="80000"/>
      </a:lnSpc>
      <a:spcBef>
        <a:spcPct val="20000"/>
      </a:spcBef>
      <a:spcAft>
        <a:spcPct val="0"/>
      </a:spcAft>
      <a:defRPr sz="2800" kern="1200">
        <a:solidFill>
          <a:schemeClr val="tx1"/>
        </a:solidFill>
        <a:latin typeface="Times New Roman" charset="0"/>
        <a:ea typeface="ＭＳ Ｐゴシック" charset="0"/>
        <a:cs typeface="ＭＳ Ｐゴシック" charset="0"/>
      </a:defRPr>
    </a:lvl2pPr>
    <a:lvl3pPr marL="914400" algn="l" rtl="0" fontAlgn="base">
      <a:lnSpc>
        <a:spcPct val="80000"/>
      </a:lnSpc>
      <a:spcBef>
        <a:spcPct val="20000"/>
      </a:spcBef>
      <a:spcAft>
        <a:spcPct val="0"/>
      </a:spcAft>
      <a:defRPr sz="2800" kern="1200">
        <a:solidFill>
          <a:schemeClr val="tx1"/>
        </a:solidFill>
        <a:latin typeface="Times New Roman" charset="0"/>
        <a:ea typeface="ＭＳ Ｐゴシック" charset="0"/>
        <a:cs typeface="ＭＳ Ｐゴシック" charset="0"/>
      </a:defRPr>
    </a:lvl3pPr>
    <a:lvl4pPr marL="1371600" algn="l" rtl="0" fontAlgn="base">
      <a:lnSpc>
        <a:spcPct val="80000"/>
      </a:lnSpc>
      <a:spcBef>
        <a:spcPct val="20000"/>
      </a:spcBef>
      <a:spcAft>
        <a:spcPct val="0"/>
      </a:spcAft>
      <a:defRPr sz="2800" kern="1200">
        <a:solidFill>
          <a:schemeClr val="tx1"/>
        </a:solidFill>
        <a:latin typeface="Times New Roman" charset="0"/>
        <a:ea typeface="ＭＳ Ｐゴシック" charset="0"/>
        <a:cs typeface="ＭＳ Ｐゴシック" charset="0"/>
      </a:defRPr>
    </a:lvl4pPr>
    <a:lvl5pPr marL="1828800" algn="l" rtl="0" fontAlgn="base">
      <a:lnSpc>
        <a:spcPct val="80000"/>
      </a:lnSpc>
      <a:spcBef>
        <a:spcPct val="20000"/>
      </a:spcBef>
      <a:spcAft>
        <a:spcPct val="0"/>
      </a:spcAft>
      <a:defRPr sz="28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63" autoAdjust="0"/>
    <p:restoredTop sz="94708" autoAdjust="0"/>
  </p:normalViewPr>
  <p:slideViewPr>
    <p:cSldViewPr>
      <p:cViewPr>
        <p:scale>
          <a:sx n="94" d="100"/>
          <a:sy n="94" d="100"/>
        </p:scale>
        <p:origin x="-1896" y="-204"/>
      </p:cViewPr>
      <p:guideLst>
        <p:guide orient="horz" pos="2160"/>
        <p:guide pos="2880"/>
      </p:guideLst>
    </p:cSldViewPr>
  </p:slideViewPr>
  <p:outlineViewPr>
    <p:cViewPr>
      <p:scale>
        <a:sx n="33" d="100"/>
        <a:sy n="33" d="100"/>
      </p:scale>
      <p:origin x="0" y="13808"/>
    </p:cViewPr>
  </p:outlineViewPr>
  <p:notesTextViewPr>
    <p:cViewPr>
      <p:scale>
        <a:sx n="100" d="100"/>
        <a:sy n="100" d="100"/>
      </p:scale>
      <p:origin x="0" y="0"/>
    </p:cViewPr>
  </p:notesTextViewPr>
  <p:sorterViewPr>
    <p:cViewPr>
      <p:scale>
        <a:sx n="46" d="100"/>
        <a:sy n="46" d="100"/>
      </p:scale>
      <p:origin x="0" y="0"/>
    </p:cViewPr>
  </p:sorterViewPr>
  <p:notesViewPr>
    <p:cSldViewPr>
      <p:cViewPr varScale="1">
        <p:scale>
          <a:sx n="56" d="100"/>
          <a:sy n="56" d="100"/>
        </p:scale>
        <p:origin x="-1830" y="-84"/>
      </p:cViewPr>
      <p:guideLst>
        <p:guide orient="horz" pos="3223"/>
        <p:guide pos="2236"/>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5521" tIns="47760" rIns="95521" bIns="47760" numCol="1" anchor="t" anchorCtr="0" compatLnSpc="1">
            <a:prstTxWarp prst="textNoShape">
              <a:avLst/>
            </a:prstTxWarp>
          </a:bodyPr>
          <a:lstStyle>
            <a:lvl1pPr defTabSz="955675">
              <a:lnSpc>
                <a:spcPct val="100000"/>
              </a:lnSpc>
              <a:spcBef>
                <a:spcPct val="0"/>
              </a:spcBef>
              <a:defRPr sz="1300">
                <a:ea typeface="+mn-ea"/>
                <a:cs typeface="+mn-cs"/>
              </a:defRPr>
            </a:lvl1pPr>
          </a:lstStyle>
          <a:p>
            <a:pPr>
              <a:defRPr/>
            </a:pPr>
            <a:endParaRPr lang="nb-NO"/>
          </a:p>
        </p:txBody>
      </p:sp>
      <p:sp>
        <p:nvSpPr>
          <p:cNvPr id="9219" name="Rectangle 3"/>
          <p:cNvSpPr>
            <a:spLocks noGrp="1" noChangeArrowheads="1"/>
          </p:cNvSpPr>
          <p:nvPr>
            <p:ph type="dt" sz="quarter" idx="1"/>
          </p:nvPr>
        </p:nvSpPr>
        <p:spPr bwMode="auto">
          <a:xfrm>
            <a:off x="4022725" y="0"/>
            <a:ext cx="3076575" cy="512763"/>
          </a:xfrm>
          <a:prstGeom prst="rect">
            <a:avLst/>
          </a:prstGeom>
          <a:noFill/>
          <a:ln w="9525">
            <a:noFill/>
            <a:miter lim="800000"/>
            <a:headEnd/>
            <a:tailEnd/>
          </a:ln>
          <a:effectLst/>
        </p:spPr>
        <p:txBody>
          <a:bodyPr vert="horz" wrap="square" lIns="95521" tIns="47760" rIns="95521" bIns="47760" numCol="1" anchor="t" anchorCtr="0" compatLnSpc="1">
            <a:prstTxWarp prst="textNoShape">
              <a:avLst/>
            </a:prstTxWarp>
          </a:bodyPr>
          <a:lstStyle>
            <a:lvl1pPr algn="r" defTabSz="955675">
              <a:lnSpc>
                <a:spcPct val="100000"/>
              </a:lnSpc>
              <a:spcBef>
                <a:spcPct val="0"/>
              </a:spcBef>
              <a:defRPr sz="1300">
                <a:ea typeface="+mn-ea"/>
                <a:cs typeface="+mn-cs"/>
              </a:defRPr>
            </a:lvl1pPr>
          </a:lstStyle>
          <a:p>
            <a:pPr>
              <a:defRPr/>
            </a:pPr>
            <a:endParaRPr lang="nb-NO"/>
          </a:p>
        </p:txBody>
      </p:sp>
      <p:sp>
        <p:nvSpPr>
          <p:cNvPr id="9220" name="Rectangle 4"/>
          <p:cNvSpPr>
            <a:spLocks noGrp="1" noChangeArrowheads="1"/>
          </p:cNvSpPr>
          <p:nvPr>
            <p:ph type="ftr" sz="quarter" idx="2"/>
          </p:nvPr>
        </p:nvSpPr>
        <p:spPr bwMode="auto">
          <a:xfrm>
            <a:off x="0" y="9721850"/>
            <a:ext cx="3076575" cy="512763"/>
          </a:xfrm>
          <a:prstGeom prst="rect">
            <a:avLst/>
          </a:prstGeom>
          <a:noFill/>
          <a:ln w="9525">
            <a:noFill/>
            <a:miter lim="800000"/>
            <a:headEnd/>
            <a:tailEnd/>
          </a:ln>
          <a:effectLst/>
        </p:spPr>
        <p:txBody>
          <a:bodyPr vert="horz" wrap="square" lIns="95521" tIns="47760" rIns="95521" bIns="47760" numCol="1" anchor="b" anchorCtr="0" compatLnSpc="1">
            <a:prstTxWarp prst="textNoShape">
              <a:avLst/>
            </a:prstTxWarp>
          </a:bodyPr>
          <a:lstStyle>
            <a:lvl1pPr defTabSz="955675">
              <a:lnSpc>
                <a:spcPct val="100000"/>
              </a:lnSpc>
              <a:spcBef>
                <a:spcPct val="0"/>
              </a:spcBef>
              <a:defRPr sz="1300">
                <a:ea typeface="+mn-ea"/>
                <a:cs typeface="+mn-cs"/>
              </a:defRPr>
            </a:lvl1pPr>
          </a:lstStyle>
          <a:p>
            <a:pPr>
              <a:defRPr/>
            </a:pPr>
            <a:endParaRPr lang="nb-NO"/>
          </a:p>
        </p:txBody>
      </p:sp>
      <p:sp>
        <p:nvSpPr>
          <p:cNvPr id="9221" name="Rectangle 5"/>
          <p:cNvSpPr>
            <a:spLocks noGrp="1" noChangeArrowheads="1"/>
          </p:cNvSpPr>
          <p:nvPr>
            <p:ph type="sldNum" sz="quarter" idx="3"/>
          </p:nvPr>
        </p:nvSpPr>
        <p:spPr bwMode="auto">
          <a:xfrm>
            <a:off x="4022725" y="9721850"/>
            <a:ext cx="3076575" cy="512763"/>
          </a:xfrm>
          <a:prstGeom prst="rect">
            <a:avLst/>
          </a:prstGeom>
          <a:noFill/>
          <a:ln w="9525">
            <a:noFill/>
            <a:miter lim="800000"/>
            <a:headEnd/>
            <a:tailEnd/>
          </a:ln>
          <a:effectLst/>
        </p:spPr>
        <p:txBody>
          <a:bodyPr vert="horz" wrap="square" lIns="95521" tIns="47760" rIns="95521" bIns="47760" numCol="1" anchor="b" anchorCtr="0" compatLnSpc="1">
            <a:prstTxWarp prst="textNoShape">
              <a:avLst/>
            </a:prstTxWarp>
          </a:bodyPr>
          <a:lstStyle>
            <a:lvl1pPr algn="r" defTabSz="955675">
              <a:lnSpc>
                <a:spcPct val="100000"/>
              </a:lnSpc>
              <a:spcBef>
                <a:spcPct val="0"/>
              </a:spcBef>
              <a:defRPr sz="1300" smtClean="0"/>
            </a:lvl1pPr>
          </a:lstStyle>
          <a:p>
            <a:pPr>
              <a:defRPr/>
            </a:pPr>
            <a:fld id="{70AFCE29-2550-1A4E-9652-20CEABC0BDC0}" type="slidenum">
              <a:rPr lang="nb-NO"/>
              <a:pPr>
                <a:defRPr/>
              </a:pPr>
              <a:t>‹#›</a:t>
            </a:fld>
            <a:endParaRPr lang="nb-NO"/>
          </a:p>
        </p:txBody>
      </p:sp>
    </p:spTree>
    <p:extLst>
      <p:ext uri="{BB962C8B-B14F-4D97-AF65-F5344CB8AC3E}">
        <p14:creationId xmlns:p14="http://schemas.microsoft.com/office/powerpoint/2010/main" val="4006214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5521" tIns="47760" rIns="95521" bIns="47760" numCol="1" anchor="t" anchorCtr="0" compatLnSpc="1">
            <a:prstTxWarp prst="textNoShape">
              <a:avLst/>
            </a:prstTxWarp>
          </a:bodyPr>
          <a:lstStyle>
            <a:lvl1pPr defTabSz="955675">
              <a:lnSpc>
                <a:spcPct val="100000"/>
              </a:lnSpc>
              <a:spcBef>
                <a:spcPct val="0"/>
              </a:spcBef>
              <a:defRPr sz="1300">
                <a:ea typeface="+mn-ea"/>
                <a:cs typeface="+mn-cs"/>
              </a:defRPr>
            </a:lvl1pPr>
          </a:lstStyle>
          <a:p>
            <a:pPr>
              <a:defRPr/>
            </a:pPr>
            <a:endParaRPr lang="nb-NO"/>
          </a:p>
        </p:txBody>
      </p:sp>
      <p:sp>
        <p:nvSpPr>
          <p:cNvPr id="10243" name="Rectangle 3"/>
          <p:cNvSpPr>
            <a:spLocks noGrp="1" noChangeArrowheads="1"/>
          </p:cNvSpPr>
          <p:nvPr>
            <p:ph type="dt" idx="1"/>
          </p:nvPr>
        </p:nvSpPr>
        <p:spPr bwMode="auto">
          <a:xfrm>
            <a:off x="4022725" y="0"/>
            <a:ext cx="3076575" cy="512763"/>
          </a:xfrm>
          <a:prstGeom prst="rect">
            <a:avLst/>
          </a:prstGeom>
          <a:noFill/>
          <a:ln w="9525">
            <a:noFill/>
            <a:miter lim="800000"/>
            <a:headEnd/>
            <a:tailEnd/>
          </a:ln>
          <a:effectLst/>
        </p:spPr>
        <p:txBody>
          <a:bodyPr vert="horz" wrap="square" lIns="95521" tIns="47760" rIns="95521" bIns="47760" numCol="1" anchor="t" anchorCtr="0" compatLnSpc="1">
            <a:prstTxWarp prst="textNoShape">
              <a:avLst/>
            </a:prstTxWarp>
          </a:bodyPr>
          <a:lstStyle>
            <a:lvl1pPr algn="r" defTabSz="955675">
              <a:lnSpc>
                <a:spcPct val="100000"/>
              </a:lnSpc>
              <a:spcBef>
                <a:spcPct val="0"/>
              </a:spcBef>
              <a:defRPr sz="1300">
                <a:ea typeface="+mn-ea"/>
                <a:cs typeface="+mn-cs"/>
              </a:defRPr>
            </a:lvl1pPr>
          </a:lstStyle>
          <a:p>
            <a:pPr>
              <a:defRPr/>
            </a:pPr>
            <a:endParaRPr lang="nb-NO"/>
          </a:p>
        </p:txBody>
      </p:sp>
      <p:sp>
        <p:nvSpPr>
          <p:cNvPr id="16388" name="Rectangle 4"/>
          <p:cNvSpPr>
            <a:spLocks noGrp="1" noRot="1" noChangeAspect="1" noChangeArrowheads="1" noTextEdit="1"/>
          </p:cNvSpPr>
          <p:nvPr>
            <p:ph type="sldImg" idx="2"/>
          </p:nvPr>
        </p:nvSpPr>
        <p:spPr bwMode="auto">
          <a:xfrm>
            <a:off x="993775" y="768350"/>
            <a:ext cx="5116513"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5" name="Rectangle 5"/>
          <p:cNvSpPr>
            <a:spLocks noGrp="1" noChangeArrowheads="1"/>
          </p:cNvSpPr>
          <p:nvPr>
            <p:ph type="body" sz="quarter" idx="3"/>
          </p:nvPr>
        </p:nvSpPr>
        <p:spPr bwMode="auto">
          <a:xfrm>
            <a:off x="946150" y="4862513"/>
            <a:ext cx="5207000" cy="4603750"/>
          </a:xfrm>
          <a:prstGeom prst="rect">
            <a:avLst/>
          </a:prstGeom>
          <a:noFill/>
          <a:ln w="9525">
            <a:noFill/>
            <a:miter lim="800000"/>
            <a:headEnd/>
            <a:tailEnd/>
          </a:ln>
          <a:effectLst/>
        </p:spPr>
        <p:txBody>
          <a:bodyPr vert="horz" wrap="square" lIns="95521" tIns="47760" rIns="95521" bIns="47760" numCol="1" anchor="t" anchorCtr="0" compatLnSpc="1">
            <a:prstTxWarp prst="textNoShape">
              <a:avLst/>
            </a:prstTxWarp>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10246" name="Rectangle 6"/>
          <p:cNvSpPr>
            <a:spLocks noGrp="1" noChangeArrowheads="1"/>
          </p:cNvSpPr>
          <p:nvPr>
            <p:ph type="ftr" sz="quarter" idx="4"/>
          </p:nvPr>
        </p:nvSpPr>
        <p:spPr bwMode="auto">
          <a:xfrm>
            <a:off x="0" y="9721850"/>
            <a:ext cx="3076575" cy="512763"/>
          </a:xfrm>
          <a:prstGeom prst="rect">
            <a:avLst/>
          </a:prstGeom>
          <a:noFill/>
          <a:ln w="9525">
            <a:noFill/>
            <a:miter lim="800000"/>
            <a:headEnd/>
            <a:tailEnd/>
          </a:ln>
          <a:effectLst/>
        </p:spPr>
        <p:txBody>
          <a:bodyPr vert="horz" wrap="square" lIns="95521" tIns="47760" rIns="95521" bIns="47760" numCol="1" anchor="b" anchorCtr="0" compatLnSpc="1">
            <a:prstTxWarp prst="textNoShape">
              <a:avLst/>
            </a:prstTxWarp>
          </a:bodyPr>
          <a:lstStyle>
            <a:lvl1pPr defTabSz="955675">
              <a:lnSpc>
                <a:spcPct val="100000"/>
              </a:lnSpc>
              <a:spcBef>
                <a:spcPct val="0"/>
              </a:spcBef>
              <a:defRPr sz="1300">
                <a:ea typeface="+mn-ea"/>
                <a:cs typeface="+mn-cs"/>
              </a:defRPr>
            </a:lvl1pPr>
          </a:lstStyle>
          <a:p>
            <a:pPr>
              <a:defRPr/>
            </a:pPr>
            <a:endParaRPr lang="nb-NO"/>
          </a:p>
        </p:txBody>
      </p:sp>
      <p:sp>
        <p:nvSpPr>
          <p:cNvPr id="10247" name="Rectangle 7"/>
          <p:cNvSpPr>
            <a:spLocks noGrp="1" noChangeArrowheads="1"/>
          </p:cNvSpPr>
          <p:nvPr>
            <p:ph type="sldNum" sz="quarter" idx="5"/>
          </p:nvPr>
        </p:nvSpPr>
        <p:spPr bwMode="auto">
          <a:xfrm>
            <a:off x="4022725" y="9721850"/>
            <a:ext cx="3076575" cy="512763"/>
          </a:xfrm>
          <a:prstGeom prst="rect">
            <a:avLst/>
          </a:prstGeom>
          <a:noFill/>
          <a:ln w="9525">
            <a:noFill/>
            <a:miter lim="800000"/>
            <a:headEnd/>
            <a:tailEnd/>
          </a:ln>
          <a:effectLst/>
        </p:spPr>
        <p:txBody>
          <a:bodyPr vert="horz" wrap="square" lIns="95521" tIns="47760" rIns="95521" bIns="47760" numCol="1" anchor="b" anchorCtr="0" compatLnSpc="1">
            <a:prstTxWarp prst="textNoShape">
              <a:avLst/>
            </a:prstTxWarp>
          </a:bodyPr>
          <a:lstStyle>
            <a:lvl1pPr algn="r" defTabSz="955675">
              <a:lnSpc>
                <a:spcPct val="100000"/>
              </a:lnSpc>
              <a:spcBef>
                <a:spcPct val="0"/>
              </a:spcBef>
              <a:defRPr sz="1300" smtClean="0"/>
            </a:lvl1pPr>
          </a:lstStyle>
          <a:p>
            <a:pPr>
              <a:defRPr/>
            </a:pPr>
            <a:fld id="{830F10F3-6790-3745-9CF7-FFEE3FE6D1D3}" type="slidenum">
              <a:rPr lang="nb-NO"/>
              <a:pPr>
                <a:defRPr/>
              </a:pPr>
              <a:t>‹#›</a:t>
            </a:fld>
            <a:endParaRPr lang="nb-NO"/>
          </a:p>
        </p:txBody>
      </p:sp>
    </p:spTree>
    <p:extLst>
      <p:ext uri="{BB962C8B-B14F-4D97-AF65-F5344CB8AC3E}">
        <p14:creationId xmlns:p14="http://schemas.microsoft.com/office/powerpoint/2010/main" val="160527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800">
                <a:solidFill>
                  <a:schemeClr val="tx1"/>
                </a:solidFill>
                <a:latin typeface="Times New Roman" charset="0"/>
                <a:ea typeface="ＭＳ Ｐゴシック" charset="0"/>
                <a:cs typeface="ＭＳ Ｐゴシック" charset="0"/>
              </a:defRPr>
            </a:lvl1pPr>
            <a:lvl2pPr marL="742950" indent="-285750" defTabSz="954088" eaLnBrk="0" hangingPunct="0">
              <a:defRPr sz="2800">
                <a:solidFill>
                  <a:schemeClr val="tx1"/>
                </a:solidFill>
                <a:latin typeface="Times New Roman" charset="0"/>
                <a:ea typeface="ＭＳ Ｐゴシック" charset="0"/>
              </a:defRPr>
            </a:lvl2pPr>
            <a:lvl3pPr marL="1143000" indent="-228600" defTabSz="954088" eaLnBrk="0" hangingPunct="0">
              <a:defRPr sz="2800">
                <a:solidFill>
                  <a:schemeClr val="tx1"/>
                </a:solidFill>
                <a:latin typeface="Times New Roman" charset="0"/>
                <a:ea typeface="ＭＳ Ｐゴシック" charset="0"/>
              </a:defRPr>
            </a:lvl3pPr>
            <a:lvl4pPr marL="1600200" indent="-228600" defTabSz="954088" eaLnBrk="0" hangingPunct="0">
              <a:defRPr sz="2800">
                <a:solidFill>
                  <a:schemeClr val="tx1"/>
                </a:solidFill>
                <a:latin typeface="Times New Roman" charset="0"/>
                <a:ea typeface="ＭＳ Ｐゴシック" charset="0"/>
              </a:defRPr>
            </a:lvl4pPr>
            <a:lvl5pPr marL="2057400" indent="-228600" defTabSz="954088" eaLnBrk="0" hangingPunct="0">
              <a:defRPr sz="2800">
                <a:solidFill>
                  <a:schemeClr val="tx1"/>
                </a:solidFill>
                <a:latin typeface="Times New Roman" charset="0"/>
                <a:ea typeface="ＭＳ Ｐゴシック" charset="0"/>
              </a:defRPr>
            </a:lvl5pPr>
            <a:lvl6pPr marL="2514600" indent="-228600" defTabSz="954088"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defTabSz="954088"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defTabSz="954088"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defTabSz="954088"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eaLnBrk="1" hangingPunct="1"/>
            <a:fld id="{4F5D213C-B295-F74D-AF9A-F5ECC36D6897}" type="slidenum">
              <a:rPr lang="it-IT" sz="1300">
                <a:solidFill>
                  <a:srgbClr val="000000"/>
                </a:solidFill>
              </a:rPr>
              <a:pPr eaLnBrk="1" hangingPunct="1"/>
              <a:t>3</a:t>
            </a:fld>
            <a:endParaRPr lang="it-IT" sz="1300">
              <a:solidFill>
                <a:srgbClr val="000000"/>
              </a:solidFill>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3 manufacturers in the US. EGO COST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0F10F3-6790-3745-9CF7-FFEE3FE6D1D3}" type="slidenum">
              <a:rPr lang="nb-NO" smtClean="0"/>
              <a:pPr>
                <a:defRPr/>
              </a:pPr>
              <a:t>13</a:t>
            </a:fld>
            <a:endParaRPr lang="nb-NO"/>
          </a:p>
        </p:txBody>
      </p:sp>
    </p:spTree>
    <p:extLst>
      <p:ext uri="{BB962C8B-B14F-4D97-AF65-F5344CB8AC3E}">
        <p14:creationId xmlns:p14="http://schemas.microsoft.com/office/powerpoint/2010/main" val="406603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Våre skip går til</a:t>
            </a:r>
            <a:r>
              <a:rPr lang="nb-NO" baseline="0" dirty="0" smtClean="0"/>
              <a:t> lands og til vanns – og i lufta med!</a:t>
            </a:r>
            <a:endParaRPr lang="nb-NO" dirty="0"/>
          </a:p>
        </p:txBody>
      </p:sp>
      <p:sp>
        <p:nvSpPr>
          <p:cNvPr id="4" name="Plassholder for lysbildenummer 3"/>
          <p:cNvSpPr>
            <a:spLocks noGrp="1"/>
          </p:cNvSpPr>
          <p:nvPr>
            <p:ph type="sldNum" sz="quarter" idx="10"/>
          </p:nvPr>
        </p:nvSpPr>
        <p:spPr/>
        <p:txBody>
          <a:bodyPr/>
          <a:lstStyle/>
          <a:p>
            <a:pPr>
              <a:defRPr/>
            </a:pPr>
            <a:fld id="{39A41E39-E97F-4F89-A3DC-59AF3D833B05}" type="slidenum">
              <a:rPr lang="nb-NO" smtClean="0">
                <a:solidFill>
                  <a:srgbClr val="000000"/>
                </a:solidFill>
              </a:rPr>
              <a:pPr>
                <a:defRPr/>
              </a:pPr>
              <a:t>19</a:t>
            </a:fld>
            <a:endParaRPr lang="nb-NO">
              <a:solidFill>
                <a:srgbClr val="000000"/>
              </a:solidFill>
            </a:endParaRPr>
          </a:p>
        </p:txBody>
      </p:sp>
    </p:spTree>
    <p:extLst>
      <p:ext uri="{BB962C8B-B14F-4D97-AF65-F5344CB8AC3E}">
        <p14:creationId xmlns:p14="http://schemas.microsoft.com/office/powerpoint/2010/main" val="1440607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b-NO"/>
          </a:p>
        </p:txBody>
      </p:sp>
    </p:spTree>
    <p:extLst>
      <p:ext uri="{BB962C8B-B14F-4D97-AF65-F5344CB8AC3E}">
        <p14:creationId xmlns:p14="http://schemas.microsoft.com/office/powerpoint/2010/main" val="118030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60284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574487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nb-NO"/>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4183861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188983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vert="horz"/>
          <a:lstStyle/>
          <a:p>
            <a:r>
              <a:rPr lang="en-US" smtClean="0"/>
              <a:t>Click to edit Master title style</a:t>
            </a:r>
            <a:endParaRPr lang="nb-NO"/>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01916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nb-NO"/>
          </a:p>
        </p:txBody>
      </p:sp>
      <p:sp>
        <p:nvSpPr>
          <p:cNvPr id="4" name="Date Placeholder 3"/>
          <p:cNvSpPr>
            <a:spLocks noGrp="1"/>
          </p:cNvSpPr>
          <p:nvPr>
            <p:ph type="dt" sz="half" idx="10"/>
          </p:nvPr>
        </p:nvSpPr>
        <p:spPr/>
        <p:txBody>
          <a:bodyPr/>
          <a:lstStyle>
            <a:lvl1pPr defTabSz="914400">
              <a:lnSpc>
                <a:spcPct val="80000"/>
              </a:lnSpc>
              <a:spcBef>
                <a:spcPct val="20000"/>
              </a:spcBef>
              <a:defRPr smtClean="0"/>
            </a:lvl1pPr>
          </a:lstStyle>
          <a:p>
            <a:pPr>
              <a:defRPr/>
            </a:pPr>
            <a:fld id="{A8ED2CD5-905B-B04E-B0A5-8D3BF91805FF}" type="datetime1">
              <a:rPr lang="nb-NO"/>
              <a:pPr>
                <a:defRPr/>
              </a:pPr>
              <a:t>16.06.2014</a:t>
            </a:fld>
            <a:endParaRPr lang="nb-NO"/>
          </a:p>
        </p:txBody>
      </p:sp>
      <p:sp>
        <p:nvSpPr>
          <p:cNvPr id="5" name="Footer Placeholder 4"/>
          <p:cNvSpPr>
            <a:spLocks noGrp="1"/>
          </p:cNvSpPr>
          <p:nvPr>
            <p:ph type="ftr" sz="quarter" idx="11"/>
          </p:nvPr>
        </p:nvSpPr>
        <p:spPr/>
        <p:txBody>
          <a:bodyPr/>
          <a:lstStyle>
            <a:lvl1pPr defTabSz="914400">
              <a:lnSpc>
                <a:spcPct val="80000"/>
              </a:lnSpc>
              <a:defRPr/>
            </a:lvl1pPr>
          </a:lstStyle>
          <a:p>
            <a:pPr>
              <a:defRPr/>
            </a:pPr>
            <a:endParaRPr lang="nb-NO"/>
          </a:p>
        </p:txBody>
      </p:sp>
      <p:sp>
        <p:nvSpPr>
          <p:cNvPr id="6" name="Slide Number Placeholder 5"/>
          <p:cNvSpPr>
            <a:spLocks noGrp="1"/>
          </p:cNvSpPr>
          <p:nvPr>
            <p:ph type="sldNum" sz="quarter" idx="12"/>
          </p:nvPr>
        </p:nvSpPr>
        <p:spPr/>
        <p:txBody>
          <a:bodyPr/>
          <a:lstStyle>
            <a:lvl1pPr defTabSz="914400">
              <a:lnSpc>
                <a:spcPct val="80000"/>
              </a:lnSpc>
              <a:spcBef>
                <a:spcPct val="20000"/>
              </a:spcBef>
              <a:defRPr smtClean="0"/>
            </a:lvl1pPr>
          </a:lstStyle>
          <a:p>
            <a:pPr>
              <a:defRPr/>
            </a:pPr>
            <a:fld id="{7FF861F7-D77F-EC4D-A965-FC4DE85C426D}" type="slidenum">
              <a:rPr lang="nb-NO"/>
              <a:pPr>
                <a:defRPr/>
              </a:pPr>
              <a:t>‹#›</a:t>
            </a:fld>
            <a:endParaRPr lang="nb-NO"/>
          </a:p>
        </p:txBody>
      </p:sp>
    </p:spTree>
    <p:extLst>
      <p:ext uri="{BB962C8B-B14F-4D97-AF65-F5344CB8AC3E}">
        <p14:creationId xmlns:p14="http://schemas.microsoft.com/office/powerpoint/2010/main" val="2600349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defTabSz="914400">
              <a:lnSpc>
                <a:spcPct val="80000"/>
              </a:lnSpc>
              <a:spcBef>
                <a:spcPct val="20000"/>
              </a:spcBef>
              <a:defRPr smtClean="0"/>
            </a:lvl1pPr>
          </a:lstStyle>
          <a:p>
            <a:pPr>
              <a:defRPr/>
            </a:pPr>
            <a:fld id="{4525381B-60F8-D944-8EFF-395BB5292F34}" type="datetime1">
              <a:rPr lang="nb-NO"/>
              <a:pPr>
                <a:defRPr/>
              </a:pPr>
              <a:t>16.06.2014</a:t>
            </a:fld>
            <a:endParaRPr lang="nb-NO"/>
          </a:p>
        </p:txBody>
      </p:sp>
      <p:sp>
        <p:nvSpPr>
          <p:cNvPr id="5" name="Footer Placeholder 4"/>
          <p:cNvSpPr>
            <a:spLocks noGrp="1"/>
          </p:cNvSpPr>
          <p:nvPr>
            <p:ph type="ftr" sz="quarter" idx="11"/>
          </p:nvPr>
        </p:nvSpPr>
        <p:spPr/>
        <p:txBody>
          <a:bodyPr/>
          <a:lstStyle>
            <a:lvl1pPr defTabSz="914400">
              <a:lnSpc>
                <a:spcPct val="80000"/>
              </a:lnSpc>
              <a:defRPr/>
            </a:lvl1pPr>
          </a:lstStyle>
          <a:p>
            <a:pPr>
              <a:defRPr/>
            </a:pPr>
            <a:endParaRPr lang="nb-NO"/>
          </a:p>
        </p:txBody>
      </p:sp>
      <p:sp>
        <p:nvSpPr>
          <p:cNvPr id="6" name="Slide Number Placeholder 5"/>
          <p:cNvSpPr>
            <a:spLocks noGrp="1"/>
          </p:cNvSpPr>
          <p:nvPr>
            <p:ph type="sldNum" sz="quarter" idx="12"/>
          </p:nvPr>
        </p:nvSpPr>
        <p:spPr/>
        <p:txBody>
          <a:bodyPr/>
          <a:lstStyle>
            <a:lvl1pPr defTabSz="914400">
              <a:lnSpc>
                <a:spcPct val="80000"/>
              </a:lnSpc>
              <a:spcBef>
                <a:spcPct val="20000"/>
              </a:spcBef>
              <a:defRPr smtClean="0"/>
            </a:lvl1pPr>
          </a:lstStyle>
          <a:p>
            <a:pPr>
              <a:defRPr/>
            </a:pPr>
            <a:fld id="{E54CFDD1-BC51-CE43-B19F-E739F9571775}" type="slidenum">
              <a:rPr lang="nb-NO"/>
              <a:pPr>
                <a:defRPr/>
              </a:pPr>
              <a:t>‹#›</a:t>
            </a:fld>
            <a:endParaRPr lang="nb-NO"/>
          </a:p>
        </p:txBody>
      </p:sp>
    </p:spTree>
    <p:extLst>
      <p:ext uri="{BB962C8B-B14F-4D97-AF65-F5344CB8AC3E}">
        <p14:creationId xmlns:p14="http://schemas.microsoft.com/office/powerpoint/2010/main" val="676950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lvl1pPr defTabSz="914400">
              <a:lnSpc>
                <a:spcPct val="80000"/>
              </a:lnSpc>
              <a:spcBef>
                <a:spcPct val="20000"/>
              </a:spcBef>
              <a:defRPr smtClean="0"/>
            </a:lvl1pPr>
          </a:lstStyle>
          <a:p>
            <a:pPr>
              <a:defRPr/>
            </a:pPr>
            <a:fld id="{E5850666-AEE6-F34E-A0DF-4018CF4C2C43}" type="datetime1">
              <a:rPr lang="nb-NO"/>
              <a:pPr>
                <a:defRPr/>
              </a:pPr>
              <a:t>16.06.2014</a:t>
            </a:fld>
            <a:endParaRPr lang="nb-NO"/>
          </a:p>
        </p:txBody>
      </p:sp>
      <p:sp>
        <p:nvSpPr>
          <p:cNvPr id="5" name="Footer Placeholder 4"/>
          <p:cNvSpPr>
            <a:spLocks noGrp="1"/>
          </p:cNvSpPr>
          <p:nvPr>
            <p:ph type="ftr" sz="quarter" idx="11"/>
          </p:nvPr>
        </p:nvSpPr>
        <p:spPr/>
        <p:txBody>
          <a:bodyPr/>
          <a:lstStyle>
            <a:lvl1pPr defTabSz="914400">
              <a:lnSpc>
                <a:spcPct val="80000"/>
              </a:lnSpc>
              <a:defRPr/>
            </a:lvl1pPr>
          </a:lstStyle>
          <a:p>
            <a:pPr>
              <a:defRPr/>
            </a:pPr>
            <a:endParaRPr lang="nb-NO"/>
          </a:p>
        </p:txBody>
      </p:sp>
      <p:sp>
        <p:nvSpPr>
          <p:cNvPr id="6" name="Slide Number Placeholder 5"/>
          <p:cNvSpPr>
            <a:spLocks noGrp="1"/>
          </p:cNvSpPr>
          <p:nvPr>
            <p:ph type="sldNum" sz="quarter" idx="12"/>
          </p:nvPr>
        </p:nvSpPr>
        <p:spPr/>
        <p:txBody>
          <a:bodyPr/>
          <a:lstStyle>
            <a:lvl1pPr defTabSz="914400">
              <a:lnSpc>
                <a:spcPct val="80000"/>
              </a:lnSpc>
              <a:spcBef>
                <a:spcPct val="20000"/>
              </a:spcBef>
              <a:defRPr smtClean="0"/>
            </a:lvl1pPr>
          </a:lstStyle>
          <a:p>
            <a:pPr>
              <a:defRPr/>
            </a:pPr>
            <a:fld id="{04273F84-E3EE-BF44-BD7E-D7DEC4187473}" type="slidenum">
              <a:rPr lang="nb-NO"/>
              <a:pPr>
                <a:defRPr/>
              </a:pPr>
              <a:t>‹#›</a:t>
            </a:fld>
            <a:endParaRPr lang="nb-NO"/>
          </a:p>
        </p:txBody>
      </p:sp>
    </p:spTree>
    <p:extLst>
      <p:ext uri="{BB962C8B-B14F-4D97-AF65-F5344CB8AC3E}">
        <p14:creationId xmlns:p14="http://schemas.microsoft.com/office/powerpoint/2010/main" val="3056300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Date Placeholder 3"/>
          <p:cNvSpPr>
            <a:spLocks noGrp="1"/>
          </p:cNvSpPr>
          <p:nvPr>
            <p:ph type="dt" sz="half" idx="10"/>
          </p:nvPr>
        </p:nvSpPr>
        <p:spPr/>
        <p:txBody>
          <a:bodyPr/>
          <a:lstStyle>
            <a:lvl1pPr defTabSz="914400">
              <a:lnSpc>
                <a:spcPct val="80000"/>
              </a:lnSpc>
              <a:spcBef>
                <a:spcPct val="20000"/>
              </a:spcBef>
              <a:defRPr smtClean="0"/>
            </a:lvl1pPr>
          </a:lstStyle>
          <a:p>
            <a:pPr>
              <a:defRPr/>
            </a:pPr>
            <a:fld id="{157A0025-5011-A741-9593-843999D650DE}" type="datetime1">
              <a:rPr lang="nb-NO"/>
              <a:pPr>
                <a:defRPr/>
              </a:pPr>
              <a:t>16.06.2014</a:t>
            </a:fld>
            <a:endParaRPr lang="nb-NO"/>
          </a:p>
        </p:txBody>
      </p:sp>
      <p:sp>
        <p:nvSpPr>
          <p:cNvPr id="6" name="Footer Placeholder 4"/>
          <p:cNvSpPr>
            <a:spLocks noGrp="1"/>
          </p:cNvSpPr>
          <p:nvPr>
            <p:ph type="ftr" sz="quarter" idx="11"/>
          </p:nvPr>
        </p:nvSpPr>
        <p:spPr/>
        <p:txBody>
          <a:bodyPr/>
          <a:lstStyle>
            <a:lvl1pPr defTabSz="914400">
              <a:lnSpc>
                <a:spcPct val="80000"/>
              </a:lnSpc>
              <a:defRPr/>
            </a:lvl1pPr>
          </a:lstStyle>
          <a:p>
            <a:pPr>
              <a:defRPr/>
            </a:pPr>
            <a:endParaRPr lang="nb-NO"/>
          </a:p>
        </p:txBody>
      </p:sp>
      <p:sp>
        <p:nvSpPr>
          <p:cNvPr id="7" name="Slide Number Placeholder 5"/>
          <p:cNvSpPr>
            <a:spLocks noGrp="1"/>
          </p:cNvSpPr>
          <p:nvPr>
            <p:ph type="sldNum" sz="quarter" idx="12"/>
          </p:nvPr>
        </p:nvSpPr>
        <p:spPr/>
        <p:txBody>
          <a:bodyPr/>
          <a:lstStyle>
            <a:lvl1pPr defTabSz="914400">
              <a:lnSpc>
                <a:spcPct val="80000"/>
              </a:lnSpc>
              <a:spcBef>
                <a:spcPct val="20000"/>
              </a:spcBef>
              <a:defRPr smtClean="0"/>
            </a:lvl1pPr>
          </a:lstStyle>
          <a:p>
            <a:pPr>
              <a:defRPr/>
            </a:pPr>
            <a:fld id="{D20089C4-30E0-644D-9D3A-0560259C23AE}" type="slidenum">
              <a:rPr lang="nb-NO"/>
              <a:pPr>
                <a:defRPr/>
              </a:pPr>
              <a:t>‹#›</a:t>
            </a:fld>
            <a:endParaRPr lang="nb-NO"/>
          </a:p>
        </p:txBody>
      </p:sp>
    </p:spTree>
    <p:extLst>
      <p:ext uri="{BB962C8B-B14F-4D97-AF65-F5344CB8AC3E}">
        <p14:creationId xmlns:p14="http://schemas.microsoft.com/office/powerpoint/2010/main" val="130786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7" name="Date Placeholder 3"/>
          <p:cNvSpPr>
            <a:spLocks noGrp="1"/>
          </p:cNvSpPr>
          <p:nvPr>
            <p:ph type="dt" sz="half" idx="10"/>
          </p:nvPr>
        </p:nvSpPr>
        <p:spPr/>
        <p:txBody>
          <a:bodyPr/>
          <a:lstStyle>
            <a:lvl1pPr defTabSz="914400">
              <a:lnSpc>
                <a:spcPct val="80000"/>
              </a:lnSpc>
              <a:spcBef>
                <a:spcPct val="20000"/>
              </a:spcBef>
              <a:defRPr smtClean="0"/>
            </a:lvl1pPr>
          </a:lstStyle>
          <a:p>
            <a:pPr>
              <a:defRPr/>
            </a:pPr>
            <a:fld id="{B504FE3E-B927-9F4D-A53E-7BF34384ACB1}" type="datetime1">
              <a:rPr lang="nb-NO"/>
              <a:pPr>
                <a:defRPr/>
              </a:pPr>
              <a:t>16.06.2014</a:t>
            </a:fld>
            <a:endParaRPr lang="nb-NO"/>
          </a:p>
        </p:txBody>
      </p:sp>
      <p:sp>
        <p:nvSpPr>
          <p:cNvPr id="8" name="Footer Placeholder 4"/>
          <p:cNvSpPr>
            <a:spLocks noGrp="1"/>
          </p:cNvSpPr>
          <p:nvPr>
            <p:ph type="ftr" sz="quarter" idx="11"/>
          </p:nvPr>
        </p:nvSpPr>
        <p:spPr/>
        <p:txBody>
          <a:bodyPr/>
          <a:lstStyle>
            <a:lvl1pPr defTabSz="914400">
              <a:lnSpc>
                <a:spcPct val="80000"/>
              </a:lnSpc>
              <a:defRPr/>
            </a:lvl1pPr>
          </a:lstStyle>
          <a:p>
            <a:pPr>
              <a:defRPr/>
            </a:pPr>
            <a:endParaRPr lang="nb-NO"/>
          </a:p>
        </p:txBody>
      </p:sp>
      <p:sp>
        <p:nvSpPr>
          <p:cNvPr id="9" name="Slide Number Placeholder 5"/>
          <p:cNvSpPr>
            <a:spLocks noGrp="1"/>
          </p:cNvSpPr>
          <p:nvPr>
            <p:ph type="sldNum" sz="quarter" idx="12"/>
          </p:nvPr>
        </p:nvSpPr>
        <p:spPr/>
        <p:txBody>
          <a:bodyPr/>
          <a:lstStyle>
            <a:lvl1pPr defTabSz="914400">
              <a:lnSpc>
                <a:spcPct val="80000"/>
              </a:lnSpc>
              <a:spcBef>
                <a:spcPct val="20000"/>
              </a:spcBef>
              <a:defRPr smtClean="0"/>
            </a:lvl1pPr>
          </a:lstStyle>
          <a:p>
            <a:pPr>
              <a:defRPr/>
            </a:pPr>
            <a:fld id="{F8AF30DD-19DD-F241-ACC1-693CFA8AFA7E}" type="slidenum">
              <a:rPr lang="nb-NO"/>
              <a:pPr>
                <a:defRPr/>
              </a:pPr>
              <a:t>‹#›</a:t>
            </a:fld>
            <a:endParaRPr lang="nb-NO"/>
          </a:p>
        </p:txBody>
      </p:sp>
    </p:spTree>
    <p:extLst>
      <p:ext uri="{BB962C8B-B14F-4D97-AF65-F5344CB8AC3E}">
        <p14:creationId xmlns:p14="http://schemas.microsoft.com/office/powerpoint/2010/main" val="576226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nb-NO"/>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047920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Date Placeholder 3"/>
          <p:cNvSpPr>
            <a:spLocks noGrp="1"/>
          </p:cNvSpPr>
          <p:nvPr>
            <p:ph type="dt" sz="half" idx="10"/>
          </p:nvPr>
        </p:nvSpPr>
        <p:spPr/>
        <p:txBody>
          <a:bodyPr/>
          <a:lstStyle>
            <a:lvl1pPr defTabSz="914400">
              <a:lnSpc>
                <a:spcPct val="80000"/>
              </a:lnSpc>
              <a:spcBef>
                <a:spcPct val="20000"/>
              </a:spcBef>
              <a:defRPr smtClean="0"/>
            </a:lvl1pPr>
          </a:lstStyle>
          <a:p>
            <a:pPr>
              <a:defRPr/>
            </a:pPr>
            <a:fld id="{C1C3B251-8E96-AE47-A093-88A2E5DF0314}" type="datetime1">
              <a:rPr lang="nb-NO"/>
              <a:pPr>
                <a:defRPr/>
              </a:pPr>
              <a:t>16.06.2014</a:t>
            </a:fld>
            <a:endParaRPr lang="nb-NO"/>
          </a:p>
        </p:txBody>
      </p:sp>
      <p:sp>
        <p:nvSpPr>
          <p:cNvPr id="4" name="Footer Placeholder 4"/>
          <p:cNvSpPr>
            <a:spLocks noGrp="1"/>
          </p:cNvSpPr>
          <p:nvPr>
            <p:ph type="ftr" sz="quarter" idx="11"/>
          </p:nvPr>
        </p:nvSpPr>
        <p:spPr/>
        <p:txBody>
          <a:bodyPr/>
          <a:lstStyle>
            <a:lvl1pPr defTabSz="914400">
              <a:lnSpc>
                <a:spcPct val="80000"/>
              </a:lnSpc>
              <a:defRPr/>
            </a:lvl1pPr>
          </a:lstStyle>
          <a:p>
            <a:pPr>
              <a:defRPr/>
            </a:pPr>
            <a:endParaRPr lang="nb-NO"/>
          </a:p>
        </p:txBody>
      </p:sp>
      <p:sp>
        <p:nvSpPr>
          <p:cNvPr id="5" name="Slide Number Placeholder 5"/>
          <p:cNvSpPr>
            <a:spLocks noGrp="1"/>
          </p:cNvSpPr>
          <p:nvPr>
            <p:ph type="sldNum" sz="quarter" idx="12"/>
          </p:nvPr>
        </p:nvSpPr>
        <p:spPr/>
        <p:txBody>
          <a:bodyPr/>
          <a:lstStyle>
            <a:lvl1pPr defTabSz="914400">
              <a:lnSpc>
                <a:spcPct val="80000"/>
              </a:lnSpc>
              <a:spcBef>
                <a:spcPct val="20000"/>
              </a:spcBef>
              <a:defRPr smtClean="0"/>
            </a:lvl1pPr>
          </a:lstStyle>
          <a:p>
            <a:pPr>
              <a:defRPr/>
            </a:pPr>
            <a:fld id="{E182C8F2-3E7E-EF4A-B400-8521D6BCEDA6}" type="slidenum">
              <a:rPr lang="nb-NO"/>
              <a:pPr>
                <a:defRPr/>
              </a:pPr>
              <a:t>‹#›</a:t>
            </a:fld>
            <a:endParaRPr lang="nb-NO"/>
          </a:p>
        </p:txBody>
      </p:sp>
    </p:spTree>
    <p:extLst>
      <p:ext uri="{BB962C8B-B14F-4D97-AF65-F5344CB8AC3E}">
        <p14:creationId xmlns:p14="http://schemas.microsoft.com/office/powerpoint/2010/main" val="2173189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lnSpc>
                <a:spcPct val="80000"/>
              </a:lnSpc>
              <a:spcBef>
                <a:spcPct val="20000"/>
              </a:spcBef>
              <a:defRPr smtClean="0"/>
            </a:lvl1pPr>
          </a:lstStyle>
          <a:p>
            <a:pPr>
              <a:defRPr/>
            </a:pPr>
            <a:fld id="{76A3A754-FB73-A347-8BFC-1DA916DE9F6D}" type="datetime1">
              <a:rPr lang="nb-NO"/>
              <a:pPr>
                <a:defRPr/>
              </a:pPr>
              <a:t>16.06.2014</a:t>
            </a:fld>
            <a:endParaRPr lang="nb-NO"/>
          </a:p>
        </p:txBody>
      </p:sp>
      <p:sp>
        <p:nvSpPr>
          <p:cNvPr id="3" name="Footer Placeholder 4"/>
          <p:cNvSpPr>
            <a:spLocks noGrp="1"/>
          </p:cNvSpPr>
          <p:nvPr>
            <p:ph type="ftr" sz="quarter" idx="11"/>
          </p:nvPr>
        </p:nvSpPr>
        <p:spPr/>
        <p:txBody>
          <a:bodyPr/>
          <a:lstStyle>
            <a:lvl1pPr defTabSz="914400">
              <a:lnSpc>
                <a:spcPct val="80000"/>
              </a:lnSpc>
              <a:defRPr/>
            </a:lvl1pPr>
          </a:lstStyle>
          <a:p>
            <a:pPr>
              <a:defRPr/>
            </a:pPr>
            <a:endParaRPr lang="nb-NO"/>
          </a:p>
        </p:txBody>
      </p:sp>
      <p:sp>
        <p:nvSpPr>
          <p:cNvPr id="4" name="Slide Number Placeholder 5"/>
          <p:cNvSpPr>
            <a:spLocks noGrp="1"/>
          </p:cNvSpPr>
          <p:nvPr>
            <p:ph type="sldNum" sz="quarter" idx="12"/>
          </p:nvPr>
        </p:nvSpPr>
        <p:spPr/>
        <p:txBody>
          <a:bodyPr/>
          <a:lstStyle>
            <a:lvl1pPr defTabSz="914400">
              <a:lnSpc>
                <a:spcPct val="80000"/>
              </a:lnSpc>
              <a:spcBef>
                <a:spcPct val="20000"/>
              </a:spcBef>
              <a:defRPr smtClean="0"/>
            </a:lvl1pPr>
          </a:lstStyle>
          <a:p>
            <a:pPr>
              <a:defRPr/>
            </a:pPr>
            <a:fld id="{42739F3A-4202-FD4B-ADE0-2D459A9DCA63}" type="slidenum">
              <a:rPr lang="nb-NO"/>
              <a:pPr>
                <a:defRPr/>
              </a:pPr>
              <a:t>‹#›</a:t>
            </a:fld>
            <a:endParaRPr lang="nb-NO"/>
          </a:p>
        </p:txBody>
      </p:sp>
    </p:spTree>
    <p:extLst>
      <p:ext uri="{BB962C8B-B14F-4D97-AF65-F5344CB8AC3E}">
        <p14:creationId xmlns:p14="http://schemas.microsoft.com/office/powerpoint/2010/main" val="592575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defTabSz="914400">
              <a:lnSpc>
                <a:spcPct val="80000"/>
              </a:lnSpc>
              <a:spcBef>
                <a:spcPct val="20000"/>
              </a:spcBef>
              <a:defRPr smtClean="0"/>
            </a:lvl1pPr>
          </a:lstStyle>
          <a:p>
            <a:pPr>
              <a:defRPr/>
            </a:pPr>
            <a:fld id="{2D5943EA-8D7D-6E4B-848E-F1FF211D4521}" type="datetime1">
              <a:rPr lang="nb-NO"/>
              <a:pPr>
                <a:defRPr/>
              </a:pPr>
              <a:t>16.06.2014</a:t>
            </a:fld>
            <a:endParaRPr lang="nb-NO"/>
          </a:p>
        </p:txBody>
      </p:sp>
      <p:sp>
        <p:nvSpPr>
          <p:cNvPr id="6" name="Footer Placeholder 4"/>
          <p:cNvSpPr>
            <a:spLocks noGrp="1"/>
          </p:cNvSpPr>
          <p:nvPr>
            <p:ph type="ftr" sz="quarter" idx="11"/>
          </p:nvPr>
        </p:nvSpPr>
        <p:spPr/>
        <p:txBody>
          <a:bodyPr/>
          <a:lstStyle>
            <a:lvl1pPr defTabSz="914400">
              <a:lnSpc>
                <a:spcPct val="80000"/>
              </a:lnSpc>
              <a:defRPr/>
            </a:lvl1pPr>
          </a:lstStyle>
          <a:p>
            <a:pPr>
              <a:defRPr/>
            </a:pPr>
            <a:endParaRPr lang="nb-NO"/>
          </a:p>
        </p:txBody>
      </p:sp>
      <p:sp>
        <p:nvSpPr>
          <p:cNvPr id="7" name="Slide Number Placeholder 5"/>
          <p:cNvSpPr>
            <a:spLocks noGrp="1"/>
          </p:cNvSpPr>
          <p:nvPr>
            <p:ph type="sldNum" sz="quarter" idx="12"/>
          </p:nvPr>
        </p:nvSpPr>
        <p:spPr/>
        <p:txBody>
          <a:bodyPr/>
          <a:lstStyle>
            <a:lvl1pPr defTabSz="914400">
              <a:lnSpc>
                <a:spcPct val="80000"/>
              </a:lnSpc>
              <a:spcBef>
                <a:spcPct val="20000"/>
              </a:spcBef>
              <a:defRPr smtClean="0"/>
            </a:lvl1pPr>
          </a:lstStyle>
          <a:p>
            <a:pPr>
              <a:defRPr/>
            </a:pPr>
            <a:fld id="{98F568EF-3238-324D-A20A-4C40DE2D6C94}" type="slidenum">
              <a:rPr lang="nb-NO"/>
              <a:pPr>
                <a:defRPr/>
              </a:pPr>
              <a:t>‹#›</a:t>
            </a:fld>
            <a:endParaRPr lang="nb-NO"/>
          </a:p>
        </p:txBody>
      </p:sp>
    </p:spTree>
    <p:extLst>
      <p:ext uri="{BB962C8B-B14F-4D97-AF65-F5344CB8AC3E}">
        <p14:creationId xmlns:p14="http://schemas.microsoft.com/office/powerpoint/2010/main" val="3399685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defTabSz="914400">
              <a:lnSpc>
                <a:spcPct val="80000"/>
              </a:lnSpc>
              <a:spcBef>
                <a:spcPct val="20000"/>
              </a:spcBef>
              <a:defRPr smtClean="0"/>
            </a:lvl1pPr>
          </a:lstStyle>
          <a:p>
            <a:pPr>
              <a:defRPr/>
            </a:pPr>
            <a:fld id="{D6F358A8-6015-A34A-ACC1-C61DFE152B2E}" type="datetime1">
              <a:rPr lang="nb-NO"/>
              <a:pPr>
                <a:defRPr/>
              </a:pPr>
              <a:t>16.06.2014</a:t>
            </a:fld>
            <a:endParaRPr lang="nb-NO"/>
          </a:p>
        </p:txBody>
      </p:sp>
      <p:sp>
        <p:nvSpPr>
          <p:cNvPr id="6" name="Footer Placeholder 4"/>
          <p:cNvSpPr>
            <a:spLocks noGrp="1"/>
          </p:cNvSpPr>
          <p:nvPr>
            <p:ph type="ftr" sz="quarter" idx="11"/>
          </p:nvPr>
        </p:nvSpPr>
        <p:spPr/>
        <p:txBody>
          <a:bodyPr/>
          <a:lstStyle>
            <a:lvl1pPr defTabSz="914400">
              <a:lnSpc>
                <a:spcPct val="80000"/>
              </a:lnSpc>
              <a:defRPr/>
            </a:lvl1pPr>
          </a:lstStyle>
          <a:p>
            <a:pPr>
              <a:defRPr/>
            </a:pPr>
            <a:endParaRPr lang="nb-NO"/>
          </a:p>
        </p:txBody>
      </p:sp>
      <p:sp>
        <p:nvSpPr>
          <p:cNvPr id="7" name="Slide Number Placeholder 5"/>
          <p:cNvSpPr>
            <a:spLocks noGrp="1"/>
          </p:cNvSpPr>
          <p:nvPr>
            <p:ph type="sldNum" sz="quarter" idx="12"/>
          </p:nvPr>
        </p:nvSpPr>
        <p:spPr/>
        <p:txBody>
          <a:bodyPr/>
          <a:lstStyle>
            <a:lvl1pPr defTabSz="914400">
              <a:lnSpc>
                <a:spcPct val="80000"/>
              </a:lnSpc>
              <a:spcBef>
                <a:spcPct val="20000"/>
              </a:spcBef>
              <a:defRPr smtClean="0"/>
            </a:lvl1pPr>
          </a:lstStyle>
          <a:p>
            <a:pPr>
              <a:defRPr/>
            </a:pPr>
            <a:fld id="{3C8E84F5-8C17-0D45-9D86-F470210C044A}" type="slidenum">
              <a:rPr lang="nb-NO"/>
              <a:pPr>
                <a:defRPr/>
              </a:pPr>
              <a:t>‹#›</a:t>
            </a:fld>
            <a:endParaRPr lang="nb-NO"/>
          </a:p>
        </p:txBody>
      </p:sp>
    </p:spTree>
    <p:extLst>
      <p:ext uri="{BB962C8B-B14F-4D97-AF65-F5344CB8AC3E}">
        <p14:creationId xmlns:p14="http://schemas.microsoft.com/office/powerpoint/2010/main" val="608957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defTabSz="914400">
              <a:lnSpc>
                <a:spcPct val="80000"/>
              </a:lnSpc>
              <a:spcBef>
                <a:spcPct val="20000"/>
              </a:spcBef>
              <a:defRPr smtClean="0"/>
            </a:lvl1pPr>
          </a:lstStyle>
          <a:p>
            <a:pPr>
              <a:defRPr/>
            </a:pPr>
            <a:fld id="{0C58D45C-4AF5-5D4C-B256-477CE07FE934}" type="datetime1">
              <a:rPr lang="nb-NO"/>
              <a:pPr>
                <a:defRPr/>
              </a:pPr>
              <a:t>16.06.2014</a:t>
            </a:fld>
            <a:endParaRPr lang="nb-NO"/>
          </a:p>
        </p:txBody>
      </p:sp>
      <p:sp>
        <p:nvSpPr>
          <p:cNvPr id="5" name="Footer Placeholder 4"/>
          <p:cNvSpPr>
            <a:spLocks noGrp="1"/>
          </p:cNvSpPr>
          <p:nvPr>
            <p:ph type="ftr" sz="quarter" idx="11"/>
          </p:nvPr>
        </p:nvSpPr>
        <p:spPr/>
        <p:txBody>
          <a:bodyPr/>
          <a:lstStyle>
            <a:lvl1pPr defTabSz="914400">
              <a:lnSpc>
                <a:spcPct val="80000"/>
              </a:lnSpc>
              <a:defRPr/>
            </a:lvl1pPr>
          </a:lstStyle>
          <a:p>
            <a:pPr>
              <a:defRPr/>
            </a:pPr>
            <a:endParaRPr lang="nb-NO"/>
          </a:p>
        </p:txBody>
      </p:sp>
      <p:sp>
        <p:nvSpPr>
          <p:cNvPr id="6" name="Slide Number Placeholder 5"/>
          <p:cNvSpPr>
            <a:spLocks noGrp="1"/>
          </p:cNvSpPr>
          <p:nvPr>
            <p:ph type="sldNum" sz="quarter" idx="12"/>
          </p:nvPr>
        </p:nvSpPr>
        <p:spPr/>
        <p:txBody>
          <a:bodyPr/>
          <a:lstStyle>
            <a:lvl1pPr defTabSz="914400">
              <a:lnSpc>
                <a:spcPct val="80000"/>
              </a:lnSpc>
              <a:spcBef>
                <a:spcPct val="20000"/>
              </a:spcBef>
              <a:defRPr smtClean="0"/>
            </a:lvl1pPr>
          </a:lstStyle>
          <a:p>
            <a:pPr>
              <a:defRPr/>
            </a:pPr>
            <a:fld id="{D6DDCA1A-7857-2746-9161-CB10E65B8470}" type="slidenum">
              <a:rPr lang="nb-NO"/>
              <a:pPr>
                <a:defRPr/>
              </a:pPr>
              <a:t>‹#›</a:t>
            </a:fld>
            <a:endParaRPr lang="nb-NO"/>
          </a:p>
        </p:txBody>
      </p:sp>
    </p:spTree>
    <p:extLst>
      <p:ext uri="{BB962C8B-B14F-4D97-AF65-F5344CB8AC3E}">
        <p14:creationId xmlns:p14="http://schemas.microsoft.com/office/powerpoint/2010/main" val="1929164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defTabSz="914400">
              <a:lnSpc>
                <a:spcPct val="80000"/>
              </a:lnSpc>
              <a:spcBef>
                <a:spcPct val="20000"/>
              </a:spcBef>
              <a:defRPr smtClean="0"/>
            </a:lvl1pPr>
          </a:lstStyle>
          <a:p>
            <a:pPr>
              <a:defRPr/>
            </a:pPr>
            <a:fld id="{361B0BC5-C292-1D4E-9882-CA3FC1E41F53}" type="datetime1">
              <a:rPr lang="nb-NO"/>
              <a:pPr>
                <a:defRPr/>
              </a:pPr>
              <a:t>16.06.2014</a:t>
            </a:fld>
            <a:endParaRPr lang="nb-NO"/>
          </a:p>
        </p:txBody>
      </p:sp>
      <p:sp>
        <p:nvSpPr>
          <p:cNvPr id="5" name="Footer Placeholder 4"/>
          <p:cNvSpPr>
            <a:spLocks noGrp="1"/>
          </p:cNvSpPr>
          <p:nvPr>
            <p:ph type="ftr" sz="quarter" idx="11"/>
          </p:nvPr>
        </p:nvSpPr>
        <p:spPr/>
        <p:txBody>
          <a:bodyPr/>
          <a:lstStyle>
            <a:lvl1pPr defTabSz="914400">
              <a:lnSpc>
                <a:spcPct val="80000"/>
              </a:lnSpc>
              <a:defRPr/>
            </a:lvl1pPr>
          </a:lstStyle>
          <a:p>
            <a:pPr>
              <a:defRPr/>
            </a:pPr>
            <a:endParaRPr lang="nb-NO"/>
          </a:p>
        </p:txBody>
      </p:sp>
      <p:sp>
        <p:nvSpPr>
          <p:cNvPr id="6" name="Slide Number Placeholder 5"/>
          <p:cNvSpPr>
            <a:spLocks noGrp="1"/>
          </p:cNvSpPr>
          <p:nvPr>
            <p:ph type="sldNum" sz="quarter" idx="12"/>
          </p:nvPr>
        </p:nvSpPr>
        <p:spPr/>
        <p:txBody>
          <a:bodyPr/>
          <a:lstStyle>
            <a:lvl1pPr defTabSz="914400">
              <a:lnSpc>
                <a:spcPct val="80000"/>
              </a:lnSpc>
              <a:spcBef>
                <a:spcPct val="20000"/>
              </a:spcBef>
              <a:defRPr smtClean="0"/>
            </a:lvl1pPr>
          </a:lstStyle>
          <a:p>
            <a:pPr>
              <a:defRPr/>
            </a:pPr>
            <a:fld id="{06728AB2-AF4E-3E4D-A17B-0871906847EB}" type="slidenum">
              <a:rPr lang="nb-NO"/>
              <a:pPr>
                <a:defRPr/>
              </a:pPr>
              <a:t>‹#›</a:t>
            </a:fld>
            <a:endParaRPr lang="nb-NO"/>
          </a:p>
        </p:txBody>
      </p:sp>
    </p:spTree>
    <p:extLst>
      <p:ext uri="{BB962C8B-B14F-4D97-AF65-F5344CB8AC3E}">
        <p14:creationId xmlns:p14="http://schemas.microsoft.com/office/powerpoint/2010/main" val="136606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299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0">
          <a:gsLst>
            <a:gs pos="0">
              <a:schemeClr val="hlink"/>
            </a:gs>
            <a:gs pos="50000">
              <a:schemeClr val="folHlink"/>
            </a:gs>
            <a:gs pos="100000">
              <a:schemeClr val="hlink"/>
            </a:gs>
          </a:gsLst>
          <a:lin ang="2700000" scaled="1"/>
        </a:gradFill>
        <a:effectLst/>
      </p:bgPr>
    </p:bg>
    <p:spTree>
      <p:nvGrpSpPr>
        <p:cNvPr id="1" name=""/>
        <p:cNvGrpSpPr/>
        <p:nvPr/>
      </p:nvGrpSpPr>
      <p:grpSpPr>
        <a:xfrm>
          <a:off x="0" y="0"/>
          <a:ext cx="0" cy="0"/>
          <a:chOff x="0" y="0"/>
          <a:chExt cx="0" cy="0"/>
        </a:xfrm>
      </p:grpSpPr>
      <p:sp>
        <p:nvSpPr>
          <p:cNvPr id="4" name="Freeform 3"/>
          <p:cNvSpPr>
            <a:spLocks/>
          </p:cNvSpPr>
          <p:nvPr/>
        </p:nvSpPr>
        <p:spPr bwMode="auto">
          <a:xfrm>
            <a:off x="-14288" y="3594100"/>
            <a:ext cx="4054476" cy="3305175"/>
          </a:xfrm>
          <a:custGeom>
            <a:avLst/>
            <a:gdLst/>
            <a:ahLst/>
            <a:cxnLst>
              <a:cxn ang="0">
                <a:pos x="9" y="0"/>
              </a:cxn>
              <a:cxn ang="0">
                <a:pos x="9" y="2073"/>
              </a:cxn>
              <a:cxn ang="0">
                <a:pos x="2554" y="2073"/>
              </a:cxn>
              <a:cxn ang="0">
                <a:pos x="9" y="0"/>
              </a:cxn>
            </a:cxnLst>
            <a:rect l="0" t="0" r="r" b="b"/>
            <a:pathLst>
              <a:path w="2554" h="2082">
                <a:moveTo>
                  <a:pt x="9" y="0"/>
                </a:moveTo>
                <a:cubicBezTo>
                  <a:pt x="9" y="82"/>
                  <a:pt x="0" y="1927"/>
                  <a:pt x="9" y="2073"/>
                </a:cubicBezTo>
                <a:cubicBezTo>
                  <a:pt x="986" y="2073"/>
                  <a:pt x="2436" y="2082"/>
                  <a:pt x="2554" y="2073"/>
                </a:cubicBezTo>
                <a:cubicBezTo>
                  <a:pt x="409" y="1809"/>
                  <a:pt x="9" y="391"/>
                  <a:pt x="9" y="0"/>
                </a:cubicBezTo>
                <a:close/>
              </a:path>
            </a:pathLst>
          </a:custGeom>
          <a:solidFill>
            <a:schemeClr val="accent1"/>
          </a:solidFill>
          <a:ln w="9525">
            <a:noFill/>
            <a:round/>
            <a:headEnd/>
            <a:tailEnd/>
          </a:ln>
          <a:effectLst/>
        </p:spPr>
        <p:txBody>
          <a:bodyPr wrap="none" anchor="ctr"/>
          <a:lstStyle/>
          <a:p>
            <a:pPr>
              <a:defRPr/>
            </a:pPr>
            <a:endParaRPr lang="nb-NO">
              <a:solidFill>
                <a:srgbClr val="000000"/>
              </a:solidFill>
            </a:endParaRPr>
          </a:p>
        </p:txBody>
      </p:sp>
      <p:sp>
        <p:nvSpPr>
          <p:cNvPr id="5" name="Freeform 4"/>
          <p:cNvSpPr>
            <a:spLocks/>
          </p:cNvSpPr>
          <p:nvPr/>
        </p:nvSpPr>
        <p:spPr bwMode="auto">
          <a:xfrm rot="10800000">
            <a:off x="5118100" y="-14288"/>
            <a:ext cx="4054475" cy="3305176"/>
          </a:xfrm>
          <a:custGeom>
            <a:avLst/>
            <a:gdLst/>
            <a:ahLst/>
            <a:cxnLst>
              <a:cxn ang="0">
                <a:pos x="9" y="0"/>
              </a:cxn>
              <a:cxn ang="0">
                <a:pos x="9" y="2073"/>
              </a:cxn>
              <a:cxn ang="0">
                <a:pos x="2554" y="2073"/>
              </a:cxn>
              <a:cxn ang="0">
                <a:pos x="9" y="0"/>
              </a:cxn>
            </a:cxnLst>
            <a:rect l="0" t="0" r="r" b="b"/>
            <a:pathLst>
              <a:path w="2554" h="2082">
                <a:moveTo>
                  <a:pt x="9" y="0"/>
                </a:moveTo>
                <a:cubicBezTo>
                  <a:pt x="9" y="82"/>
                  <a:pt x="0" y="1927"/>
                  <a:pt x="9" y="2073"/>
                </a:cubicBezTo>
                <a:cubicBezTo>
                  <a:pt x="986" y="2073"/>
                  <a:pt x="2436" y="2082"/>
                  <a:pt x="2554" y="2073"/>
                </a:cubicBezTo>
                <a:cubicBezTo>
                  <a:pt x="409" y="1809"/>
                  <a:pt x="9" y="391"/>
                  <a:pt x="9" y="0"/>
                </a:cubicBezTo>
                <a:close/>
              </a:path>
            </a:pathLst>
          </a:custGeom>
          <a:solidFill>
            <a:schemeClr val="accent1"/>
          </a:solidFill>
          <a:ln w="9525">
            <a:noFill/>
            <a:round/>
            <a:headEnd/>
            <a:tailEnd/>
          </a:ln>
          <a:effectLst/>
        </p:spPr>
        <p:txBody>
          <a:bodyPr wrap="none" anchor="ctr"/>
          <a:lstStyle/>
          <a:p>
            <a:pPr>
              <a:defRPr/>
            </a:pPr>
            <a:endParaRPr lang="nb-NO">
              <a:solidFill>
                <a:srgbClr val="000000"/>
              </a:solidFill>
            </a:endParaRPr>
          </a:p>
        </p:txBody>
      </p:sp>
      <p:sp>
        <p:nvSpPr>
          <p:cNvPr id="6" name="Freeform 5"/>
          <p:cNvSpPr>
            <a:spLocks/>
          </p:cNvSpPr>
          <p:nvPr/>
        </p:nvSpPr>
        <p:spPr bwMode="auto">
          <a:xfrm>
            <a:off x="-4763" y="5526088"/>
            <a:ext cx="4054476" cy="1343025"/>
          </a:xfrm>
          <a:custGeom>
            <a:avLst/>
            <a:gdLst/>
            <a:ahLst/>
            <a:cxnLst>
              <a:cxn ang="0">
                <a:pos x="9" y="0"/>
              </a:cxn>
              <a:cxn ang="0">
                <a:pos x="9" y="2073"/>
              </a:cxn>
              <a:cxn ang="0">
                <a:pos x="2554" y="2073"/>
              </a:cxn>
              <a:cxn ang="0">
                <a:pos x="9" y="0"/>
              </a:cxn>
            </a:cxnLst>
            <a:rect l="0" t="0" r="r" b="b"/>
            <a:pathLst>
              <a:path w="2554" h="2082">
                <a:moveTo>
                  <a:pt x="9" y="0"/>
                </a:moveTo>
                <a:cubicBezTo>
                  <a:pt x="9" y="82"/>
                  <a:pt x="0" y="1927"/>
                  <a:pt x="9" y="2073"/>
                </a:cubicBezTo>
                <a:cubicBezTo>
                  <a:pt x="986" y="2073"/>
                  <a:pt x="2436" y="2082"/>
                  <a:pt x="2554" y="2073"/>
                </a:cubicBezTo>
                <a:cubicBezTo>
                  <a:pt x="409" y="1809"/>
                  <a:pt x="9" y="391"/>
                  <a:pt x="9" y="0"/>
                </a:cubicBezTo>
                <a:close/>
              </a:path>
            </a:pathLst>
          </a:custGeom>
          <a:gradFill rotWithShape="0">
            <a:gsLst>
              <a:gs pos="0">
                <a:schemeClr val="accent1">
                  <a:gamma/>
                  <a:tint val="75686"/>
                  <a:invGamma/>
                </a:schemeClr>
              </a:gs>
              <a:gs pos="100000">
                <a:schemeClr val="accent1"/>
              </a:gs>
            </a:gsLst>
            <a:lin ang="5400000" scaled="1"/>
          </a:gradFill>
          <a:ln w="9525">
            <a:noFill/>
            <a:round/>
            <a:headEnd/>
            <a:tailEnd/>
          </a:ln>
          <a:effectLst/>
        </p:spPr>
        <p:txBody>
          <a:bodyPr wrap="none" anchor="ctr"/>
          <a:lstStyle/>
          <a:p>
            <a:pPr>
              <a:defRPr/>
            </a:pPr>
            <a:endParaRPr lang="nb-NO">
              <a:solidFill>
                <a:srgbClr val="000000"/>
              </a:solidFill>
            </a:endParaRPr>
          </a:p>
        </p:txBody>
      </p:sp>
      <p:sp>
        <p:nvSpPr>
          <p:cNvPr id="7" name="Freeform 6"/>
          <p:cNvSpPr>
            <a:spLocks/>
          </p:cNvSpPr>
          <p:nvPr/>
        </p:nvSpPr>
        <p:spPr bwMode="auto">
          <a:xfrm rot="10800000">
            <a:off x="5103813" y="0"/>
            <a:ext cx="4054475" cy="1343025"/>
          </a:xfrm>
          <a:custGeom>
            <a:avLst/>
            <a:gdLst/>
            <a:ahLst/>
            <a:cxnLst>
              <a:cxn ang="0">
                <a:pos x="9" y="0"/>
              </a:cxn>
              <a:cxn ang="0">
                <a:pos x="9" y="2073"/>
              </a:cxn>
              <a:cxn ang="0">
                <a:pos x="2554" y="2073"/>
              </a:cxn>
              <a:cxn ang="0">
                <a:pos x="9" y="0"/>
              </a:cxn>
            </a:cxnLst>
            <a:rect l="0" t="0" r="r" b="b"/>
            <a:pathLst>
              <a:path w="2554" h="2082">
                <a:moveTo>
                  <a:pt x="9" y="0"/>
                </a:moveTo>
                <a:cubicBezTo>
                  <a:pt x="9" y="82"/>
                  <a:pt x="0" y="1927"/>
                  <a:pt x="9" y="2073"/>
                </a:cubicBezTo>
                <a:cubicBezTo>
                  <a:pt x="986" y="2073"/>
                  <a:pt x="2436" y="2082"/>
                  <a:pt x="2554" y="2073"/>
                </a:cubicBezTo>
                <a:cubicBezTo>
                  <a:pt x="409" y="1809"/>
                  <a:pt x="9" y="391"/>
                  <a:pt x="9" y="0"/>
                </a:cubicBezTo>
                <a:close/>
              </a:path>
            </a:pathLst>
          </a:custGeom>
          <a:gradFill rotWithShape="0">
            <a:gsLst>
              <a:gs pos="0">
                <a:schemeClr val="accent1"/>
              </a:gs>
              <a:gs pos="100000">
                <a:schemeClr val="accent1">
                  <a:gamma/>
                  <a:tint val="75686"/>
                  <a:invGamma/>
                </a:schemeClr>
              </a:gs>
            </a:gsLst>
            <a:lin ang="5400000" scaled="1"/>
          </a:gradFill>
          <a:ln w="9525">
            <a:noFill/>
            <a:round/>
            <a:headEnd/>
            <a:tailEnd/>
          </a:ln>
          <a:effectLst/>
        </p:spPr>
        <p:txBody>
          <a:bodyPr wrap="none" anchor="ctr"/>
          <a:lstStyle/>
          <a:p>
            <a:pPr>
              <a:defRPr/>
            </a:pPr>
            <a:endParaRPr lang="nb-NO">
              <a:solidFill>
                <a:srgbClr val="000000"/>
              </a:solidFill>
            </a:endParaRPr>
          </a:p>
        </p:txBody>
      </p:sp>
      <p:sp>
        <p:nvSpPr>
          <p:cNvPr id="8" name="Oval 7"/>
          <p:cNvSpPr>
            <a:spLocks noChangeArrowheads="1"/>
          </p:cNvSpPr>
          <p:nvPr/>
        </p:nvSpPr>
        <p:spPr bwMode="auto">
          <a:xfrm>
            <a:off x="1363663" y="4359275"/>
            <a:ext cx="2020887" cy="649288"/>
          </a:xfrm>
          <a:prstGeom prst="ellipse">
            <a:avLst/>
          </a:prstGeom>
          <a:gradFill rotWithShape="0">
            <a:gsLst>
              <a:gs pos="0">
                <a:schemeClr val="hlink"/>
              </a:gs>
              <a:gs pos="100000">
                <a:schemeClr val="hlink">
                  <a:gamma/>
                  <a:shade val="76471"/>
                  <a:invGamma/>
                </a:schemeClr>
              </a:gs>
            </a:gsLst>
            <a:path path="rect">
              <a:fillToRect t="100000" r="100000"/>
            </a:path>
          </a:gradFill>
          <a:ln w="9525">
            <a:noFill/>
            <a:round/>
            <a:headEnd/>
            <a:tailEnd/>
          </a:ln>
          <a:effectLst/>
        </p:spPr>
        <p:txBody>
          <a:bodyPr wrap="none" anchor="ctr"/>
          <a:lstStyle/>
          <a:p>
            <a:pPr>
              <a:defRPr/>
            </a:pPr>
            <a:endParaRPr lang="nb-NO">
              <a:solidFill>
                <a:srgbClr val="000000"/>
              </a:solidFill>
            </a:endParaRPr>
          </a:p>
        </p:txBody>
      </p:sp>
      <p:pic>
        <p:nvPicPr>
          <p:cNvPr id="9" name="Picture 7" descr="wire01 cop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125" y="1862138"/>
            <a:ext cx="28336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5"/>
          <p:cNvSpPr>
            <a:spLocks noChangeShapeType="1"/>
          </p:cNvSpPr>
          <p:nvPr userDrawn="1"/>
        </p:nvSpPr>
        <p:spPr bwMode="auto">
          <a:xfrm>
            <a:off x="-63500" y="266700"/>
            <a:ext cx="9321800" cy="0"/>
          </a:xfrm>
          <a:prstGeom prst="line">
            <a:avLst/>
          </a:prstGeom>
          <a:noFill/>
          <a:ln w="38100" cmpd="dbl">
            <a:solidFill>
              <a:srgbClr val="087BA5"/>
            </a:solidFill>
            <a:round/>
            <a:headEnd/>
            <a:tailEnd/>
          </a:ln>
          <a:effectLst/>
        </p:spPr>
        <p:txBody>
          <a:bodyPr wrap="none" anchor="ctr"/>
          <a:lstStyle/>
          <a:p>
            <a:pPr>
              <a:defRPr/>
            </a:pPr>
            <a:endParaRPr lang="nb-NO">
              <a:solidFill>
                <a:srgbClr val="000000"/>
              </a:solidFill>
            </a:endParaRPr>
          </a:p>
        </p:txBody>
      </p:sp>
      <p:sp>
        <p:nvSpPr>
          <p:cNvPr id="697352" name="Rectangle 8"/>
          <p:cNvSpPr>
            <a:spLocks noGrp="1" noChangeArrowheads="1"/>
          </p:cNvSpPr>
          <p:nvPr>
            <p:ph type="ctrTitle"/>
          </p:nvPr>
        </p:nvSpPr>
        <p:spPr>
          <a:xfrm>
            <a:off x="214313" y="454025"/>
            <a:ext cx="6632575" cy="1143000"/>
          </a:xfrm>
        </p:spPr>
        <p:txBody>
          <a:bodyPr/>
          <a:lstStyle>
            <a:lvl1pPr>
              <a:defRPr>
                <a:effectLst>
                  <a:outerShdw blurRad="38100" dist="38100" dir="2700000" algn="tl">
                    <a:srgbClr val="000000"/>
                  </a:outerShdw>
                </a:effectLst>
              </a:defRPr>
            </a:lvl1pPr>
          </a:lstStyle>
          <a:p>
            <a:r>
              <a:rPr lang="en-US"/>
              <a:t>Click to edit Master title style</a:t>
            </a:r>
          </a:p>
        </p:txBody>
      </p:sp>
      <p:sp>
        <p:nvSpPr>
          <p:cNvPr id="697353" name="Rectangle 9"/>
          <p:cNvSpPr>
            <a:spLocks noGrp="1" noChangeArrowheads="1"/>
          </p:cNvSpPr>
          <p:nvPr>
            <p:ph type="subTitle" idx="1"/>
          </p:nvPr>
        </p:nvSpPr>
        <p:spPr bwMode="auto">
          <a:xfrm>
            <a:off x="4143375" y="3611563"/>
            <a:ext cx="4697413"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Date Placeholder 11"/>
          <p:cNvSpPr>
            <a:spLocks noGrp="1" noChangeArrowheads="1"/>
          </p:cNvSpPr>
          <p:nvPr>
            <p:ph type="dt" sz="half" idx="10"/>
          </p:nvPr>
        </p:nvSpPr>
        <p:spPr bwMode="auto">
          <a:xfrm>
            <a:off x="128588" y="6462713"/>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a:defRPr sz="1400" b="0">
                <a:solidFill>
                  <a:srgbClr val="FFFFFF"/>
                </a:solidFill>
                <a:ea typeface="+mn-ea"/>
                <a:cs typeface="+mn-cs"/>
              </a:defRPr>
            </a:lvl1pPr>
          </a:lstStyle>
          <a:p>
            <a:pPr>
              <a:defRPr/>
            </a:pPr>
            <a:endParaRPr lang="en-US"/>
          </a:p>
        </p:txBody>
      </p:sp>
      <p:sp>
        <p:nvSpPr>
          <p:cNvPr id="13" name="Footer Placeholder 12"/>
          <p:cNvSpPr>
            <a:spLocks noGrp="1" noChangeArrowheads="1"/>
          </p:cNvSpPr>
          <p:nvPr>
            <p:ph type="ftr" sz="quarter" idx="11"/>
          </p:nvPr>
        </p:nvSpPr>
        <p:spPr bwMode="auto">
          <a:xfrm>
            <a:off x="3124200" y="6462713"/>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solidFill>
                  <a:srgbClr val="FFFFFF"/>
                </a:solidFill>
                <a:ea typeface="+mn-ea"/>
                <a:cs typeface="+mn-cs"/>
              </a:defRPr>
            </a:lvl1pPr>
          </a:lstStyle>
          <a:p>
            <a:pPr>
              <a:defRPr/>
            </a:pPr>
            <a:endParaRPr lang="en-US"/>
          </a:p>
        </p:txBody>
      </p:sp>
      <p:sp>
        <p:nvSpPr>
          <p:cNvPr id="14" name="Slide Number Placeholder 13"/>
          <p:cNvSpPr>
            <a:spLocks noGrp="1" noChangeArrowheads="1"/>
          </p:cNvSpPr>
          <p:nvPr>
            <p:ph type="sldNum" sz="quarter" idx="12"/>
          </p:nvPr>
        </p:nvSpPr>
        <p:spPr bwMode="auto">
          <a:xfrm>
            <a:off x="7038975" y="6462713"/>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A055747A-A6F1-274C-A66A-8A3E3B9EE9E3}" type="slidenum">
              <a:rPr lang="en-US"/>
              <a:pPr/>
              <a:t>‹#›</a:t>
            </a:fld>
            <a:endParaRPr lang="en-US"/>
          </a:p>
        </p:txBody>
      </p:sp>
    </p:spTree>
    <p:extLst>
      <p:ext uri="{BB962C8B-B14F-4D97-AF65-F5344CB8AC3E}">
        <p14:creationId xmlns:p14="http://schemas.microsoft.com/office/powerpoint/2010/main" val="138382154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Tree>
    <p:extLst>
      <p:ext uri="{BB962C8B-B14F-4D97-AF65-F5344CB8AC3E}">
        <p14:creationId xmlns:p14="http://schemas.microsoft.com/office/powerpoint/2010/main" val="365278987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nb-NO"/>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Click to edit Master text styles</a:t>
            </a:r>
          </a:p>
        </p:txBody>
      </p:sp>
    </p:spTree>
    <p:extLst>
      <p:ext uri="{BB962C8B-B14F-4D97-AF65-F5344CB8AC3E}">
        <p14:creationId xmlns:p14="http://schemas.microsoft.com/office/powerpoint/2010/main" val="41206411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23780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Tree>
    <p:extLst>
      <p:ext uri="{BB962C8B-B14F-4D97-AF65-F5344CB8AC3E}">
        <p14:creationId xmlns:p14="http://schemas.microsoft.com/office/powerpoint/2010/main" val="266358540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b-NO" smtClean="0"/>
              <a:t>Click to edit Master title style</a:t>
            </a:r>
            <a:endParaRPr lang="nb-NO"/>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Tree>
    <p:extLst>
      <p:ext uri="{BB962C8B-B14F-4D97-AF65-F5344CB8AC3E}">
        <p14:creationId xmlns:p14="http://schemas.microsoft.com/office/powerpoint/2010/main" val="129575418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Tree>
    <p:extLst>
      <p:ext uri="{BB962C8B-B14F-4D97-AF65-F5344CB8AC3E}">
        <p14:creationId xmlns:p14="http://schemas.microsoft.com/office/powerpoint/2010/main" val="227582395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0444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nb-NO"/>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Tree>
    <p:extLst>
      <p:ext uri="{BB962C8B-B14F-4D97-AF65-F5344CB8AC3E}">
        <p14:creationId xmlns:p14="http://schemas.microsoft.com/office/powerpoint/2010/main" val="218805487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nb-NO"/>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Tree>
    <p:extLst>
      <p:ext uri="{BB962C8B-B14F-4D97-AF65-F5344CB8AC3E}">
        <p14:creationId xmlns:p14="http://schemas.microsoft.com/office/powerpoint/2010/main" val="10774564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Tree>
    <p:extLst>
      <p:ext uri="{BB962C8B-B14F-4D97-AF65-F5344CB8AC3E}">
        <p14:creationId xmlns:p14="http://schemas.microsoft.com/office/powerpoint/2010/main" val="306633363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47625"/>
            <a:ext cx="2128837" cy="6078538"/>
          </a:xfrm>
        </p:spPr>
        <p:txBody>
          <a:bodyPr vert="eaVert"/>
          <a:lstStyle/>
          <a:p>
            <a:r>
              <a:rPr lang="nb-NO" smtClean="0"/>
              <a:t>Click to edit Master title style</a:t>
            </a:r>
            <a:endParaRPr lang="nb-NO"/>
          </a:p>
        </p:txBody>
      </p:sp>
      <p:sp>
        <p:nvSpPr>
          <p:cNvPr id="3" name="Vertical Text Placeholder 2"/>
          <p:cNvSpPr>
            <a:spLocks noGrp="1"/>
          </p:cNvSpPr>
          <p:nvPr>
            <p:ph type="body" orient="vert" idx="1"/>
          </p:nvPr>
        </p:nvSpPr>
        <p:spPr>
          <a:xfrm>
            <a:off x="166688" y="47625"/>
            <a:ext cx="6238875" cy="6078538"/>
          </a:xfrm>
          <a:prstGeom prst="rect">
            <a:avLst/>
          </a:prstGeo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Tree>
    <p:extLst>
      <p:ext uri="{BB962C8B-B14F-4D97-AF65-F5344CB8AC3E}">
        <p14:creationId xmlns:p14="http://schemas.microsoft.com/office/powerpoint/2010/main" val="286612961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nb-NO"/>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9D1EAAA9-9C9C-C14C-A23C-7F7EA64E3D32}" type="datetime1">
              <a:rPr lang="nb-NO"/>
              <a:pPr>
                <a:defRPr/>
              </a:pPr>
              <a:t>16.06.2014</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AA99B79-C86B-C743-A174-4048B0ED61CF}" type="slidenum">
              <a:rPr lang="nb-NO"/>
              <a:pPr>
                <a:defRPr/>
              </a:pPr>
              <a:t>‹#›</a:t>
            </a:fld>
            <a:endParaRPr lang="nb-NO"/>
          </a:p>
        </p:txBody>
      </p:sp>
    </p:spTree>
    <p:extLst>
      <p:ext uri="{BB962C8B-B14F-4D97-AF65-F5344CB8AC3E}">
        <p14:creationId xmlns:p14="http://schemas.microsoft.com/office/powerpoint/2010/main" val="3797012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E2168456-150F-5D4F-B0D4-764AA8B27197}" type="datetime1">
              <a:rPr lang="nb-NO"/>
              <a:pPr>
                <a:defRPr/>
              </a:pPr>
              <a:t>16.06.2014</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154272F-16B2-0C4E-B203-6503CBE4410A}" type="slidenum">
              <a:rPr lang="nb-NO"/>
              <a:pPr>
                <a:defRPr/>
              </a:pPr>
              <a:t>‹#›</a:t>
            </a:fld>
            <a:endParaRPr lang="nb-NO"/>
          </a:p>
        </p:txBody>
      </p:sp>
    </p:spTree>
    <p:extLst>
      <p:ext uri="{BB962C8B-B14F-4D97-AF65-F5344CB8AC3E}">
        <p14:creationId xmlns:p14="http://schemas.microsoft.com/office/powerpoint/2010/main" val="389437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nb-NO"/>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38996895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A3D3FD6D-960C-E34C-8707-12B6D94DBA84}" type="datetime1">
              <a:rPr lang="nb-NO"/>
              <a:pPr>
                <a:defRPr/>
              </a:pPr>
              <a:t>16.06.2014</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D1188EE-E22C-494E-9269-24D41A5A95B7}" type="slidenum">
              <a:rPr lang="nb-NO"/>
              <a:pPr>
                <a:defRPr/>
              </a:pPr>
              <a:t>‹#›</a:t>
            </a:fld>
            <a:endParaRPr lang="nb-NO"/>
          </a:p>
        </p:txBody>
      </p:sp>
    </p:spTree>
    <p:extLst>
      <p:ext uri="{BB962C8B-B14F-4D97-AF65-F5344CB8AC3E}">
        <p14:creationId xmlns:p14="http://schemas.microsoft.com/office/powerpoint/2010/main" val="1354350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95AE314D-28F7-DE42-B96E-0E4761B5B563}" type="datetime1">
              <a:rPr lang="nb-NO"/>
              <a:pPr>
                <a:defRPr/>
              </a:pPr>
              <a:t>16.06.2014</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3C4D174-95DE-E94A-AFB9-03E36FFC32E4}" type="slidenum">
              <a:rPr lang="nb-NO"/>
              <a:pPr>
                <a:defRPr/>
              </a:pPr>
              <a:t>‹#›</a:t>
            </a:fld>
            <a:endParaRPr lang="nb-NO"/>
          </a:p>
        </p:txBody>
      </p:sp>
    </p:spTree>
    <p:extLst>
      <p:ext uri="{BB962C8B-B14F-4D97-AF65-F5344CB8AC3E}">
        <p14:creationId xmlns:p14="http://schemas.microsoft.com/office/powerpoint/2010/main" val="1745263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7"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BB496740-ABE0-BD4C-B894-97BF6D4F8A12}" type="datetime1">
              <a:rPr lang="nb-NO"/>
              <a:pPr>
                <a:defRPr/>
              </a:pPr>
              <a:t>16.06.2014</a:t>
            </a:fld>
            <a:endParaRPr lang="nb-NO"/>
          </a:p>
        </p:txBody>
      </p:sp>
      <p:sp>
        <p:nvSpPr>
          <p:cNvPr id="8" name="Footer Placeholder 4"/>
          <p:cNvSpPr>
            <a:spLocks noGrp="1"/>
          </p:cNvSpPr>
          <p:nvPr>
            <p:ph type="ftr" sz="quarter" idx="11"/>
          </p:nvPr>
        </p:nvSpPr>
        <p:spPr/>
        <p:txBody>
          <a:bodyPr/>
          <a:lstStyle>
            <a:lvl1pPr>
              <a:defRPr/>
            </a:lvl1pPr>
          </a:lstStyle>
          <a:p>
            <a:pPr>
              <a:defRPr/>
            </a:pPr>
            <a:endParaRPr lang="nb-NO">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C6F76B70-4FF0-2048-9720-D8363CA61FC2}" type="slidenum">
              <a:rPr lang="nb-NO"/>
              <a:pPr>
                <a:defRPr/>
              </a:pPr>
              <a:t>‹#›</a:t>
            </a:fld>
            <a:endParaRPr lang="nb-NO"/>
          </a:p>
        </p:txBody>
      </p:sp>
    </p:spTree>
    <p:extLst>
      <p:ext uri="{BB962C8B-B14F-4D97-AF65-F5344CB8AC3E}">
        <p14:creationId xmlns:p14="http://schemas.microsoft.com/office/powerpoint/2010/main" val="1287392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2F2C05DB-3847-DF4F-9ADA-19D553E97C4A}" type="datetime1">
              <a:rPr lang="nb-NO"/>
              <a:pPr>
                <a:defRPr/>
              </a:pPr>
              <a:t>16.06.2014</a:t>
            </a:fld>
            <a:endParaRPr lang="nb-NO"/>
          </a:p>
        </p:txBody>
      </p:sp>
      <p:sp>
        <p:nvSpPr>
          <p:cNvPr id="4" name="Footer Placeholder 4"/>
          <p:cNvSpPr>
            <a:spLocks noGrp="1"/>
          </p:cNvSpPr>
          <p:nvPr>
            <p:ph type="ftr" sz="quarter" idx="11"/>
          </p:nvPr>
        </p:nvSpPr>
        <p:spPr/>
        <p:txBody>
          <a:bodyPr/>
          <a:lstStyle>
            <a:lvl1pPr>
              <a:defRPr/>
            </a:lvl1pPr>
          </a:lstStyle>
          <a:p>
            <a:pPr>
              <a:defRPr/>
            </a:pPr>
            <a:endParaRPr lang="nb-NO">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8806E28-D254-4B43-AE6E-19D661DA7A7C}" type="slidenum">
              <a:rPr lang="nb-NO"/>
              <a:pPr>
                <a:defRPr/>
              </a:pPr>
              <a:t>‹#›</a:t>
            </a:fld>
            <a:endParaRPr lang="nb-NO"/>
          </a:p>
        </p:txBody>
      </p:sp>
    </p:spTree>
    <p:extLst>
      <p:ext uri="{BB962C8B-B14F-4D97-AF65-F5344CB8AC3E}">
        <p14:creationId xmlns:p14="http://schemas.microsoft.com/office/powerpoint/2010/main" val="2855162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3F48D4D3-ED2B-4D40-82DC-5E6A022E0414}" type="datetime1">
              <a:rPr lang="nb-NO"/>
              <a:pPr>
                <a:defRPr/>
              </a:pPr>
              <a:t>16.06.2014</a:t>
            </a:fld>
            <a:endParaRPr lang="nb-NO"/>
          </a:p>
        </p:txBody>
      </p:sp>
      <p:sp>
        <p:nvSpPr>
          <p:cNvPr id="3" name="Footer Placeholder 4"/>
          <p:cNvSpPr>
            <a:spLocks noGrp="1"/>
          </p:cNvSpPr>
          <p:nvPr>
            <p:ph type="ftr" sz="quarter" idx="11"/>
          </p:nvPr>
        </p:nvSpPr>
        <p:spPr/>
        <p:txBody>
          <a:bodyPr/>
          <a:lstStyle>
            <a:lvl1pPr>
              <a:defRPr/>
            </a:lvl1pPr>
          </a:lstStyle>
          <a:p>
            <a:pPr>
              <a:defRPr/>
            </a:pPr>
            <a:endParaRPr lang="nb-NO">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8B62DBB0-F3BE-2249-963D-52488A691FEE}" type="slidenum">
              <a:rPr lang="nb-NO"/>
              <a:pPr>
                <a:defRPr/>
              </a:pPr>
              <a:t>‹#›</a:t>
            </a:fld>
            <a:endParaRPr lang="nb-NO"/>
          </a:p>
        </p:txBody>
      </p:sp>
    </p:spTree>
    <p:extLst>
      <p:ext uri="{BB962C8B-B14F-4D97-AF65-F5344CB8AC3E}">
        <p14:creationId xmlns:p14="http://schemas.microsoft.com/office/powerpoint/2010/main" val="2564308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45D9E612-F525-F041-B5CF-A661952D7667}" type="datetime1">
              <a:rPr lang="nb-NO"/>
              <a:pPr>
                <a:defRPr/>
              </a:pPr>
              <a:t>16.06.2014</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B60EDA0-6B21-6142-9C52-CD703DC1D43D}" type="slidenum">
              <a:rPr lang="nb-NO"/>
              <a:pPr>
                <a:defRPr/>
              </a:pPr>
              <a:t>‹#›</a:t>
            </a:fld>
            <a:endParaRPr lang="nb-NO"/>
          </a:p>
        </p:txBody>
      </p:sp>
    </p:spTree>
    <p:extLst>
      <p:ext uri="{BB962C8B-B14F-4D97-AF65-F5344CB8AC3E}">
        <p14:creationId xmlns:p14="http://schemas.microsoft.com/office/powerpoint/2010/main" val="204022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C0E74CB3-5790-7D48-98B6-A3467D82B9BE}" type="datetime1">
              <a:rPr lang="nb-NO"/>
              <a:pPr>
                <a:defRPr/>
              </a:pPr>
              <a:t>16.06.2014</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AD8C904-9AF7-E144-9D93-8F24A4B0341D}" type="slidenum">
              <a:rPr lang="nb-NO"/>
              <a:pPr>
                <a:defRPr/>
              </a:pPr>
              <a:t>‹#›</a:t>
            </a:fld>
            <a:endParaRPr lang="nb-NO"/>
          </a:p>
        </p:txBody>
      </p:sp>
    </p:spTree>
    <p:extLst>
      <p:ext uri="{BB962C8B-B14F-4D97-AF65-F5344CB8AC3E}">
        <p14:creationId xmlns:p14="http://schemas.microsoft.com/office/powerpoint/2010/main" val="651391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6CC8C9BE-1A7A-FB44-96A1-86FE633EFEA8}" type="datetime1">
              <a:rPr lang="nb-NO"/>
              <a:pPr>
                <a:defRPr/>
              </a:pPr>
              <a:t>16.06.2014</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5E64A5D-2781-D546-A94E-46F48CE2D09D}" type="slidenum">
              <a:rPr lang="nb-NO"/>
              <a:pPr>
                <a:defRPr/>
              </a:pPr>
              <a:t>‹#›</a:t>
            </a:fld>
            <a:endParaRPr lang="nb-NO"/>
          </a:p>
        </p:txBody>
      </p:sp>
    </p:spTree>
    <p:extLst>
      <p:ext uri="{BB962C8B-B14F-4D97-AF65-F5344CB8AC3E}">
        <p14:creationId xmlns:p14="http://schemas.microsoft.com/office/powerpoint/2010/main" val="2145733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FF64F08D-0C83-044D-AB42-7F7FCBDD306F}" type="datetime1">
              <a:rPr lang="nb-NO"/>
              <a:pPr>
                <a:defRPr/>
              </a:pPr>
              <a:t>16.06.2014</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B65FDAC-7264-364B-992A-4AB5C47BC095}" type="slidenum">
              <a:rPr lang="nb-NO"/>
              <a:pPr>
                <a:defRPr/>
              </a:pPr>
              <a:t>‹#›</a:t>
            </a:fld>
            <a:endParaRPr lang="nb-NO"/>
          </a:p>
        </p:txBody>
      </p:sp>
    </p:spTree>
    <p:extLst>
      <p:ext uri="{BB962C8B-B14F-4D97-AF65-F5344CB8AC3E}">
        <p14:creationId xmlns:p14="http://schemas.microsoft.com/office/powerpoint/2010/main" val="2803602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Picture 9" descr="For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0"/>
            <a:ext cx="9144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10" descr="UiBmerke_grayscale"/>
          <p:cNvSpPr>
            <a:spLocks noChangeAspect="1" noChangeArrowheads="1"/>
          </p:cNvSpPr>
          <p:nvPr/>
        </p:nvSpPr>
        <p:spPr bwMode="auto">
          <a:xfrm>
            <a:off x="3665538" y="4702175"/>
            <a:ext cx="1770062"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00000"/>
              </a:lnSpc>
              <a:spcBef>
                <a:spcPct val="0"/>
              </a:spcBef>
            </a:pPr>
            <a:endParaRPr lang="nb-NO" sz="3600">
              <a:solidFill>
                <a:srgbClr val="000000"/>
              </a:solidFill>
              <a:latin typeface="Arial" charset="0"/>
              <a:ea typeface="+mn-ea"/>
              <a:cs typeface="+mn-cs"/>
            </a:endParaRPr>
          </a:p>
        </p:txBody>
      </p:sp>
      <p:grpSp>
        <p:nvGrpSpPr>
          <p:cNvPr id="6" name="Gruppe 11"/>
          <p:cNvGrpSpPr>
            <a:grpSpLocks/>
          </p:cNvGrpSpPr>
          <p:nvPr userDrawn="1"/>
        </p:nvGrpSpPr>
        <p:grpSpPr bwMode="auto">
          <a:xfrm>
            <a:off x="1676400" y="250825"/>
            <a:ext cx="5791200" cy="558800"/>
            <a:chOff x="1743592" y="159840"/>
            <a:chExt cx="5791879" cy="558575"/>
          </a:xfrm>
        </p:grpSpPr>
        <p:grpSp>
          <p:nvGrpSpPr>
            <p:cNvPr id="7" name="Gruppe 12"/>
            <p:cNvGrpSpPr>
              <a:grpSpLocks/>
            </p:cNvGrpSpPr>
            <p:nvPr/>
          </p:nvGrpSpPr>
          <p:grpSpPr bwMode="auto">
            <a:xfrm>
              <a:off x="1876465" y="159840"/>
              <a:ext cx="5431839" cy="70664"/>
              <a:chOff x="1876465" y="159840"/>
              <a:chExt cx="5431839" cy="70664"/>
            </a:xfrm>
          </p:grpSpPr>
          <p:grpSp>
            <p:nvGrpSpPr>
              <p:cNvPr id="9" name="Gruppe 14"/>
              <p:cNvGrpSpPr>
                <a:grpSpLocks/>
              </p:cNvGrpSpPr>
              <p:nvPr/>
            </p:nvGrpSpPr>
            <p:grpSpPr bwMode="auto">
              <a:xfrm>
                <a:off x="1876465" y="159840"/>
                <a:ext cx="2756914" cy="28800"/>
                <a:chOff x="1876465" y="126156"/>
                <a:chExt cx="2756914" cy="28800"/>
              </a:xfrm>
            </p:grpSpPr>
            <p:sp>
              <p:nvSpPr>
                <p:cNvPr id="11" name="Rektangel 16"/>
                <p:cNvSpPr>
                  <a:spLocks noChangeArrowheads="1"/>
                </p:cNvSpPr>
                <p:nvPr/>
              </p:nvSpPr>
              <p:spPr bwMode="auto">
                <a:xfrm>
                  <a:off x="1876465" y="126156"/>
                  <a:ext cx="550800" cy="28800"/>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lnSpc>
                      <a:spcPct val="100000"/>
                    </a:lnSpc>
                    <a:spcBef>
                      <a:spcPct val="0"/>
                    </a:spcBef>
                  </a:pPr>
                  <a:endParaRPr lang="nb-NO" sz="3600">
                    <a:solidFill>
                      <a:srgbClr val="000000"/>
                    </a:solidFill>
                    <a:latin typeface="Arial" charset="0"/>
                    <a:ea typeface="+mn-ea"/>
                    <a:cs typeface="+mn-cs"/>
                  </a:endParaRPr>
                </a:p>
              </p:txBody>
            </p:sp>
            <p:sp>
              <p:nvSpPr>
                <p:cNvPr id="12" name="Rektangel 17"/>
                <p:cNvSpPr>
                  <a:spLocks noChangeArrowheads="1"/>
                </p:cNvSpPr>
                <p:nvPr/>
              </p:nvSpPr>
              <p:spPr bwMode="auto">
                <a:xfrm>
                  <a:off x="2426803" y="126156"/>
                  <a:ext cx="550800" cy="28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lnSpc>
                      <a:spcPct val="100000"/>
                    </a:lnSpc>
                    <a:spcBef>
                      <a:spcPct val="0"/>
                    </a:spcBef>
                  </a:pPr>
                  <a:endParaRPr lang="nb-NO" sz="3600">
                    <a:solidFill>
                      <a:srgbClr val="000000"/>
                    </a:solidFill>
                    <a:latin typeface="Arial" charset="0"/>
                    <a:ea typeface="+mn-ea"/>
                    <a:cs typeface="+mn-cs"/>
                  </a:endParaRPr>
                </a:p>
              </p:txBody>
            </p:sp>
            <p:sp>
              <p:nvSpPr>
                <p:cNvPr id="13" name="Rektangel 18"/>
                <p:cNvSpPr>
                  <a:spLocks noChangeArrowheads="1"/>
                </p:cNvSpPr>
                <p:nvPr/>
              </p:nvSpPr>
              <p:spPr bwMode="auto">
                <a:xfrm>
                  <a:off x="2977141" y="126156"/>
                  <a:ext cx="550800" cy="28800"/>
                </a:xfrm>
                <a:prstGeom prst="rect">
                  <a:avLst/>
                </a:prstGeom>
                <a:solidFill>
                  <a:srgbClr val="FF99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lnSpc>
                      <a:spcPct val="100000"/>
                    </a:lnSpc>
                    <a:spcBef>
                      <a:spcPct val="0"/>
                    </a:spcBef>
                  </a:pPr>
                  <a:endParaRPr lang="nb-NO" sz="3600">
                    <a:solidFill>
                      <a:srgbClr val="000000"/>
                    </a:solidFill>
                    <a:latin typeface="Arial" charset="0"/>
                    <a:ea typeface="+mn-ea"/>
                    <a:cs typeface="+mn-cs"/>
                  </a:endParaRPr>
                </a:p>
              </p:txBody>
            </p:sp>
            <p:sp>
              <p:nvSpPr>
                <p:cNvPr id="14" name="Rektangel 19"/>
                <p:cNvSpPr>
                  <a:spLocks noChangeArrowheads="1"/>
                </p:cNvSpPr>
                <p:nvPr/>
              </p:nvSpPr>
              <p:spPr bwMode="auto">
                <a:xfrm>
                  <a:off x="3532241" y="126156"/>
                  <a:ext cx="550800" cy="28800"/>
                </a:xfrm>
                <a:prstGeom prst="rect">
                  <a:avLst/>
                </a:prstGeom>
                <a:solidFill>
                  <a:srgbClr val="00BBFE"/>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lnSpc>
                      <a:spcPct val="100000"/>
                    </a:lnSpc>
                    <a:spcBef>
                      <a:spcPct val="0"/>
                    </a:spcBef>
                  </a:pPr>
                  <a:endParaRPr lang="nb-NO" sz="3600">
                    <a:solidFill>
                      <a:srgbClr val="000000"/>
                    </a:solidFill>
                    <a:latin typeface="Arial" charset="0"/>
                    <a:ea typeface="+mn-ea"/>
                    <a:cs typeface="+mn-cs"/>
                  </a:endParaRPr>
                </a:p>
              </p:txBody>
            </p:sp>
            <p:sp>
              <p:nvSpPr>
                <p:cNvPr id="15" name="Rektangel 20"/>
                <p:cNvSpPr>
                  <a:spLocks noChangeArrowheads="1"/>
                </p:cNvSpPr>
                <p:nvPr/>
              </p:nvSpPr>
              <p:spPr bwMode="auto">
                <a:xfrm>
                  <a:off x="4082579" y="126156"/>
                  <a:ext cx="550800" cy="28800"/>
                </a:xfrm>
                <a:prstGeom prst="rect">
                  <a:avLst/>
                </a:prstGeom>
                <a:solidFill>
                  <a:srgbClr val="4E4A48"/>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lnSpc>
                      <a:spcPct val="100000"/>
                    </a:lnSpc>
                    <a:spcBef>
                      <a:spcPct val="0"/>
                    </a:spcBef>
                  </a:pPr>
                  <a:endParaRPr lang="nb-NO" sz="3600">
                    <a:solidFill>
                      <a:srgbClr val="000000"/>
                    </a:solidFill>
                    <a:latin typeface="Arial" charset="0"/>
                    <a:ea typeface="+mn-ea"/>
                    <a:cs typeface="+mn-cs"/>
                  </a:endParaRPr>
                </a:p>
              </p:txBody>
            </p:sp>
          </p:grpSp>
          <p:cxnSp>
            <p:nvCxnSpPr>
              <p:cNvPr id="10" name="Rett linje 15"/>
              <p:cNvCxnSpPr>
                <a:cxnSpLocks noChangeShapeType="1"/>
              </p:cNvCxnSpPr>
              <p:nvPr/>
            </p:nvCxnSpPr>
            <p:spPr bwMode="auto">
              <a:xfrm>
                <a:off x="1876465" y="230504"/>
                <a:ext cx="5431839" cy="0"/>
              </a:xfrm>
              <a:prstGeom prst="line">
                <a:avLst/>
              </a:prstGeom>
              <a:noFill/>
              <a:ln w="9525" algn="ctr">
                <a:solidFill>
                  <a:srgbClr val="4E4A48">
                    <a:alpha val="52156"/>
                  </a:srgbClr>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 name="TekstSylinder 7"/>
            <p:cNvSpPr txBox="1"/>
            <p:nvPr/>
          </p:nvSpPr>
          <p:spPr>
            <a:xfrm>
              <a:off x="1743592" y="364546"/>
              <a:ext cx="5791879" cy="353869"/>
            </a:xfrm>
            <a:prstGeom prst="rect">
              <a:avLst/>
            </a:prstGeom>
            <a:noFill/>
          </p:spPr>
          <p:txBody>
            <a:bodyPr>
              <a:spAutoFit/>
            </a:bodyPr>
            <a:lstStyle/>
            <a:p>
              <a:pPr algn="ctr">
                <a:lnSpc>
                  <a:spcPct val="100000"/>
                </a:lnSpc>
                <a:spcBef>
                  <a:spcPct val="0"/>
                </a:spcBef>
                <a:defRPr/>
              </a:pPr>
              <a:r>
                <a:rPr lang="nb-NO" sz="1640" spc="1160" dirty="0">
                  <a:solidFill>
                    <a:srgbClr val="808080"/>
                  </a:solidFill>
                  <a:latin typeface="Arial Narrow"/>
                  <a:ea typeface="+mn-ea"/>
                  <a:cs typeface="+mn-cs"/>
                </a:rPr>
                <a:t>UNIVERSITETET</a:t>
              </a:r>
              <a:r>
                <a:rPr lang="nb-NO" sz="1640" spc="1190" dirty="0">
                  <a:solidFill>
                    <a:srgbClr val="808080"/>
                  </a:solidFill>
                  <a:latin typeface="Arial Narrow"/>
                  <a:ea typeface="+mn-ea"/>
                  <a:cs typeface="+mn-cs"/>
                </a:rPr>
                <a:t> I BERGEN</a:t>
              </a:r>
            </a:p>
          </p:txBody>
        </p:sp>
      </p:grpSp>
      <p:sp>
        <p:nvSpPr>
          <p:cNvPr id="104450" name="Rectangle 2"/>
          <p:cNvSpPr>
            <a:spLocks noGrp="1" noChangeArrowheads="1"/>
          </p:cNvSpPr>
          <p:nvPr>
            <p:ph type="ctrTitle"/>
          </p:nvPr>
        </p:nvSpPr>
        <p:spPr>
          <a:xfrm>
            <a:off x="685800" y="1301477"/>
            <a:ext cx="7772400" cy="1181894"/>
          </a:xfrm>
        </p:spPr>
        <p:txBody>
          <a:bodyPr/>
          <a:lstStyle>
            <a:lvl1pPr algn="ctr">
              <a:defRPr/>
            </a:lvl1pPr>
          </a:lstStyle>
          <a:p>
            <a:pPr lvl="0"/>
            <a:r>
              <a:rPr lang="nb-NO" noProof="0" smtClean="0"/>
              <a:t>Klikk for å redigere tittelstil</a:t>
            </a:r>
          </a:p>
        </p:txBody>
      </p:sp>
      <p:sp>
        <p:nvSpPr>
          <p:cNvPr id="104451" name="Rectangle 3"/>
          <p:cNvSpPr>
            <a:spLocks noGrp="1" noChangeArrowheads="1"/>
          </p:cNvSpPr>
          <p:nvPr>
            <p:ph type="subTitle" idx="1"/>
          </p:nvPr>
        </p:nvSpPr>
        <p:spPr>
          <a:xfrm>
            <a:off x="1371600" y="2492375"/>
            <a:ext cx="6400800" cy="1512888"/>
          </a:xfrm>
        </p:spPr>
        <p:txBody>
          <a:bodyPr/>
          <a:lstStyle>
            <a:lvl1pPr marL="0" indent="0" algn="ctr">
              <a:buFontTx/>
              <a:buNone/>
              <a:defRPr>
                <a:solidFill>
                  <a:srgbClr val="4E4A48"/>
                </a:solidFill>
                <a:latin typeface="Arial Narrow" pitchFamily="34" charset="0"/>
              </a:defRPr>
            </a:lvl1pPr>
          </a:lstStyle>
          <a:p>
            <a:pPr lvl="0"/>
            <a:r>
              <a:rPr lang="nb-NO" noProof="0" dirty="0" smtClean="0"/>
              <a:t>Klikk for å redigere undertittelstil i malen</a:t>
            </a:r>
          </a:p>
        </p:txBody>
      </p:sp>
      <p:sp>
        <p:nvSpPr>
          <p:cNvPr id="16" name="Rectangle 4"/>
          <p:cNvSpPr>
            <a:spLocks noGrp="1" noChangeArrowheads="1"/>
          </p:cNvSpPr>
          <p:nvPr>
            <p:ph type="dt" sz="half" idx="10"/>
          </p:nvPr>
        </p:nvSpPr>
        <p:spPr/>
        <p:txBody>
          <a:bodyPr/>
          <a:lstStyle>
            <a:lvl1pPr>
              <a:defRPr/>
            </a:lvl1pPr>
          </a:lstStyle>
          <a:p>
            <a:pPr>
              <a:defRPr/>
            </a:pPr>
            <a:endParaRPr lang="nb-NO"/>
          </a:p>
        </p:txBody>
      </p:sp>
      <p:sp>
        <p:nvSpPr>
          <p:cNvPr id="17" name="Rectangle 5"/>
          <p:cNvSpPr>
            <a:spLocks noGrp="1" noChangeArrowheads="1"/>
          </p:cNvSpPr>
          <p:nvPr>
            <p:ph type="ftr" sz="quarter" idx="11"/>
          </p:nvPr>
        </p:nvSpPr>
        <p:spPr>
          <a:xfrm>
            <a:off x="2135188" y="855663"/>
            <a:ext cx="4873625" cy="215900"/>
          </a:xfrm>
        </p:spPr>
        <p:txBody>
          <a:bodyPr/>
          <a:lstStyle>
            <a:lvl1pPr algn="ctr">
              <a:defRPr sz="1500">
                <a:solidFill>
                  <a:schemeClr val="tx1">
                    <a:lumMod val="50000"/>
                    <a:lumOff val="50000"/>
                  </a:schemeClr>
                </a:solidFill>
              </a:defRPr>
            </a:lvl1pPr>
          </a:lstStyle>
          <a:p>
            <a:pPr>
              <a:defRPr/>
            </a:pPr>
            <a:r>
              <a:rPr lang="nb-NO">
                <a:solidFill>
                  <a:srgbClr val="000000">
                    <a:lumMod val="50000"/>
                    <a:lumOff val="50000"/>
                  </a:srgbClr>
                </a:solidFill>
              </a:rPr>
              <a:t>Avdeling / enhet</a:t>
            </a:r>
          </a:p>
        </p:txBody>
      </p:sp>
      <p:sp>
        <p:nvSpPr>
          <p:cNvPr id="18" name="Rectangle 6"/>
          <p:cNvSpPr>
            <a:spLocks noGrp="1" noChangeArrowheads="1"/>
          </p:cNvSpPr>
          <p:nvPr>
            <p:ph type="sldNum" sz="quarter" idx="12"/>
          </p:nvPr>
        </p:nvSpPr>
        <p:spPr/>
        <p:txBody>
          <a:bodyPr/>
          <a:lstStyle>
            <a:lvl1pPr>
              <a:defRPr/>
            </a:lvl1pPr>
          </a:lstStyle>
          <a:p>
            <a:pPr>
              <a:defRPr/>
            </a:pPr>
            <a:fld id="{9A45C402-5230-4CD7-AD73-56C623123AA2}" type="slidenum">
              <a:rPr lang="nb-NO"/>
              <a:pPr>
                <a:defRPr/>
              </a:pPr>
              <a:t>‹#›</a:t>
            </a:fld>
            <a:endParaRPr lang="nb-NO"/>
          </a:p>
        </p:txBody>
      </p:sp>
    </p:spTree>
    <p:extLst>
      <p:ext uri="{BB962C8B-B14F-4D97-AF65-F5344CB8AC3E}">
        <p14:creationId xmlns:p14="http://schemas.microsoft.com/office/powerpoint/2010/main" val="66643146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35066303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5" name="Rectangle 5"/>
          <p:cNvSpPr>
            <a:spLocks noGrp="1" noChangeArrowheads="1"/>
          </p:cNvSpPr>
          <p:nvPr>
            <p:ph type="ftr" sz="quarter" idx="11"/>
          </p:nvPr>
        </p:nvSpPr>
        <p:spPr/>
        <p:txBody>
          <a:bodyPr/>
          <a:lstStyle>
            <a:lvl1pPr>
              <a:defRPr>
                <a:solidFill>
                  <a:schemeClr val="tx1">
                    <a:lumMod val="65000"/>
                    <a:lumOff val="35000"/>
                  </a:schemeClr>
                </a:solidFill>
              </a:defRPr>
            </a:lvl1pPr>
          </a:lstStyle>
          <a:p>
            <a:pPr>
              <a:defRPr/>
            </a:pPr>
            <a:r>
              <a:rPr lang="nb-NO">
                <a:solidFill>
                  <a:srgbClr val="000000">
                    <a:lumMod val="65000"/>
                    <a:lumOff val="35000"/>
                  </a:srgbClr>
                </a:solidFill>
              </a:rPr>
              <a:t>Avdeling / enhet</a:t>
            </a:r>
            <a:endParaRPr lang="nb-NO" dirty="0">
              <a:solidFill>
                <a:srgbClr val="000000">
                  <a:lumMod val="65000"/>
                  <a:lumOff val="35000"/>
                </a:srgb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E72D263-418F-4A6E-84A9-A3B99C94054E}" type="slidenum">
              <a:rPr lang="nb-NO"/>
              <a:pPr>
                <a:defRPr/>
              </a:pPr>
              <a:t>‹#›</a:t>
            </a:fld>
            <a:endParaRPr lang="nb-NO"/>
          </a:p>
        </p:txBody>
      </p:sp>
    </p:spTree>
    <p:extLst>
      <p:ext uri="{BB962C8B-B14F-4D97-AF65-F5344CB8AC3E}">
        <p14:creationId xmlns:p14="http://schemas.microsoft.com/office/powerpoint/2010/main" val="381853613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Avdeling / enhet</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B5F5EF-E485-4A9F-9935-8F63C4C467F1}" type="slidenum">
              <a:rPr lang="nb-NO"/>
              <a:pPr>
                <a:defRPr/>
              </a:pPr>
              <a:t>‹#›</a:t>
            </a:fld>
            <a:endParaRPr lang="nb-NO" dirty="0"/>
          </a:p>
        </p:txBody>
      </p:sp>
    </p:spTree>
    <p:extLst>
      <p:ext uri="{BB962C8B-B14F-4D97-AF65-F5344CB8AC3E}">
        <p14:creationId xmlns:p14="http://schemas.microsoft.com/office/powerpoint/2010/main" val="74161540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Avdeling / enhet</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6ADCA3-9613-4153-B920-BC29D33A4739}" type="slidenum">
              <a:rPr lang="nb-NO"/>
              <a:pPr>
                <a:defRPr/>
              </a:pPr>
              <a:t>‹#›</a:t>
            </a:fld>
            <a:endParaRPr lang="nb-NO" dirty="0"/>
          </a:p>
        </p:txBody>
      </p:sp>
    </p:spTree>
    <p:extLst>
      <p:ext uri="{BB962C8B-B14F-4D97-AF65-F5344CB8AC3E}">
        <p14:creationId xmlns:p14="http://schemas.microsoft.com/office/powerpoint/2010/main" val="34830966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8"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Avdeling / enhet</a:t>
            </a:r>
            <a:endParaRPr lang="nb-NO"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3A12B07-309A-4266-8990-1B462094175F}" type="slidenum">
              <a:rPr lang="nb-NO"/>
              <a:pPr>
                <a:defRPr/>
              </a:pPr>
              <a:t>‹#›</a:t>
            </a:fld>
            <a:endParaRPr lang="nb-NO" dirty="0"/>
          </a:p>
        </p:txBody>
      </p:sp>
    </p:spTree>
    <p:extLst>
      <p:ext uri="{BB962C8B-B14F-4D97-AF65-F5344CB8AC3E}">
        <p14:creationId xmlns:p14="http://schemas.microsoft.com/office/powerpoint/2010/main" val="28465011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are titte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Bild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24063" y="3871913"/>
            <a:ext cx="50831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Grp="1" noChangeArrowheads="1"/>
          </p:cNvSpPr>
          <p:nvPr>
            <p:ph type="ftr" sz="quarter" idx="10"/>
          </p:nvPr>
        </p:nvSpPr>
        <p:spPr>
          <a:xfrm>
            <a:off x="1619250" y="5589588"/>
            <a:ext cx="5889625" cy="288925"/>
          </a:xfrm>
        </p:spPr>
        <p:txBody>
          <a:bodyPr/>
          <a:lstStyle>
            <a:lvl1pPr algn="ctr">
              <a:defRPr sz="1700" i="1">
                <a:latin typeface="Times New Roman" pitchFamily="18" charset="0"/>
                <a:cs typeface="Times New Roman" pitchFamily="18" charset="0"/>
              </a:defRPr>
            </a:lvl1pPr>
          </a:lstStyle>
          <a:p>
            <a:pPr>
              <a:defRPr/>
            </a:pPr>
            <a:r>
              <a:rPr lang="nb-NO">
                <a:solidFill>
                  <a:srgbClr val="000000"/>
                </a:solidFill>
              </a:rPr>
              <a:t>Avdeling / enhet</a:t>
            </a:r>
            <a:endParaRPr lang="nb-NO" dirty="0">
              <a:solidFill>
                <a:srgbClr val="000000"/>
              </a:solidFill>
            </a:endParaRPr>
          </a:p>
        </p:txBody>
      </p:sp>
    </p:spTree>
    <p:extLst>
      <p:ext uri="{BB962C8B-B14F-4D97-AF65-F5344CB8AC3E}">
        <p14:creationId xmlns:p14="http://schemas.microsoft.com/office/powerpoint/2010/main" val="290065983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Avdeling / enhet</a:t>
            </a:r>
            <a:endParaRPr lang="nb-NO"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BC1CC95-70A3-43D9-A476-699E22B99467}" type="slidenum">
              <a:rPr lang="nb-NO"/>
              <a:pPr>
                <a:defRPr/>
              </a:pPr>
              <a:t>‹#›</a:t>
            </a:fld>
            <a:endParaRPr lang="nb-NO" dirty="0"/>
          </a:p>
        </p:txBody>
      </p:sp>
    </p:spTree>
    <p:extLst>
      <p:ext uri="{BB962C8B-B14F-4D97-AF65-F5344CB8AC3E}">
        <p14:creationId xmlns:p14="http://schemas.microsoft.com/office/powerpoint/2010/main" val="256598733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Avdeling / enhet</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4A31A5-CABF-43A7-A81B-2DEB0735430B}" type="slidenum">
              <a:rPr lang="nb-NO"/>
              <a:pPr>
                <a:defRPr/>
              </a:pPr>
              <a:t>‹#›</a:t>
            </a:fld>
            <a:endParaRPr lang="nb-NO" dirty="0"/>
          </a:p>
        </p:txBody>
      </p:sp>
    </p:spTree>
    <p:extLst>
      <p:ext uri="{BB962C8B-B14F-4D97-AF65-F5344CB8AC3E}">
        <p14:creationId xmlns:p14="http://schemas.microsoft.com/office/powerpoint/2010/main" val="36662850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Klikk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Avdeling / enhet</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5E95AC-AD22-4CF5-BBFD-9BFB1F7EE885}" type="slidenum">
              <a:rPr lang="nb-NO"/>
              <a:pPr>
                <a:defRPr/>
              </a:pPr>
              <a:t>‹#›</a:t>
            </a:fld>
            <a:endParaRPr lang="nb-NO" dirty="0"/>
          </a:p>
        </p:txBody>
      </p:sp>
    </p:spTree>
    <p:extLst>
      <p:ext uri="{BB962C8B-B14F-4D97-AF65-F5344CB8AC3E}">
        <p14:creationId xmlns:p14="http://schemas.microsoft.com/office/powerpoint/2010/main" val="268825715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Avdeling / enhet</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0289E2-4C92-4D2F-A283-AD89070DCBB5}" type="slidenum">
              <a:rPr lang="nb-NO"/>
              <a:pPr>
                <a:defRPr/>
              </a:pPr>
              <a:t>‹#›</a:t>
            </a:fld>
            <a:endParaRPr lang="nb-NO" dirty="0"/>
          </a:p>
        </p:txBody>
      </p:sp>
    </p:spTree>
    <p:extLst>
      <p:ext uri="{BB962C8B-B14F-4D97-AF65-F5344CB8AC3E}">
        <p14:creationId xmlns:p14="http://schemas.microsoft.com/office/powerpoint/2010/main" val="320404134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8925" y="347663"/>
            <a:ext cx="2058988" cy="5778500"/>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347663"/>
            <a:ext cx="6029325" cy="577850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Avdeling / enhet</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73C698-1787-41B9-B70B-AA4503728782}" type="slidenum">
              <a:rPr lang="nb-NO"/>
              <a:pPr>
                <a:defRPr/>
              </a:pPr>
              <a:t>‹#›</a:t>
            </a:fld>
            <a:endParaRPr lang="nb-NO" dirty="0"/>
          </a:p>
        </p:txBody>
      </p:sp>
    </p:spTree>
    <p:extLst>
      <p:ext uri="{BB962C8B-B14F-4D97-AF65-F5344CB8AC3E}">
        <p14:creationId xmlns:p14="http://schemas.microsoft.com/office/powerpoint/2010/main" val="5432619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nb-NO"/>
          </a:p>
        </p:txBody>
      </p:sp>
    </p:spTree>
    <p:extLst>
      <p:ext uri="{BB962C8B-B14F-4D97-AF65-F5344CB8AC3E}">
        <p14:creationId xmlns:p14="http://schemas.microsoft.com/office/powerpoint/2010/main" val="294924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p>
            <a:fld id="{0EE1AC1D-0A7D-4162-8227-987346ED1DA7}" type="datetimeFigureOut">
              <a:rPr lang="nb-NO" smtClean="0">
                <a:solidFill>
                  <a:prstClr val="black">
                    <a:tint val="75000"/>
                  </a:prstClr>
                </a:solidFill>
              </a:rPr>
              <a:pPr/>
              <a:t>16.06.2014</a:t>
            </a:fld>
            <a:endParaRPr lang="nb-NO">
              <a:solidFill>
                <a:prstClr val="black">
                  <a:tint val="75000"/>
                </a:prstClr>
              </a:solidFill>
            </a:endParaRPr>
          </a:p>
        </p:txBody>
      </p:sp>
      <p:sp>
        <p:nvSpPr>
          <p:cNvPr id="5" name="Footer Placeholder 4"/>
          <p:cNvSpPr>
            <a:spLocks noGrp="1"/>
          </p:cNvSpPr>
          <p:nvPr>
            <p:ph type="ftr" sz="quarter" idx="11"/>
          </p:nvPr>
        </p:nvSpPr>
        <p:spPr/>
        <p:txBody>
          <a:bodyPr/>
          <a:lstStyle/>
          <a:p>
            <a:endParaRPr lang="nb-NO">
              <a:solidFill>
                <a:prstClr val="black">
                  <a:tint val="75000"/>
                </a:prstClr>
              </a:solidFill>
            </a:endParaRPr>
          </a:p>
        </p:txBody>
      </p:sp>
      <p:sp>
        <p:nvSpPr>
          <p:cNvPr id="6" name="Slide Number Placeholder 5"/>
          <p:cNvSpPr>
            <a:spLocks noGrp="1"/>
          </p:cNvSpPr>
          <p:nvPr>
            <p:ph type="sldNum" sz="quarter" idx="12"/>
          </p:nvPr>
        </p:nvSpPr>
        <p:spPr/>
        <p:txBody>
          <a:bodyPr/>
          <a:lstStyle/>
          <a:p>
            <a:fld id="{850E54A1-CE58-4847-958B-115E6C8F62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906223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0EE1AC1D-0A7D-4162-8227-987346ED1DA7}" type="datetimeFigureOut">
              <a:rPr lang="nb-NO" smtClean="0">
                <a:solidFill>
                  <a:prstClr val="black">
                    <a:tint val="75000"/>
                  </a:prstClr>
                </a:solidFill>
              </a:rPr>
              <a:pPr/>
              <a:t>16.06.2014</a:t>
            </a:fld>
            <a:endParaRPr lang="nb-NO">
              <a:solidFill>
                <a:prstClr val="black">
                  <a:tint val="75000"/>
                </a:prstClr>
              </a:solidFill>
            </a:endParaRPr>
          </a:p>
        </p:txBody>
      </p:sp>
      <p:sp>
        <p:nvSpPr>
          <p:cNvPr id="5" name="Footer Placeholder 4"/>
          <p:cNvSpPr>
            <a:spLocks noGrp="1"/>
          </p:cNvSpPr>
          <p:nvPr>
            <p:ph type="ftr" sz="quarter" idx="11"/>
          </p:nvPr>
        </p:nvSpPr>
        <p:spPr/>
        <p:txBody>
          <a:bodyPr/>
          <a:lstStyle/>
          <a:p>
            <a:endParaRPr lang="nb-NO">
              <a:solidFill>
                <a:prstClr val="black">
                  <a:tint val="75000"/>
                </a:prstClr>
              </a:solidFill>
            </a:endParaRPr>
          </a:p>
        </p:txBody>
      </p:sp>
      <p:sp>
        <p:nvSpPr>
          <p:cNvPr id="6" name="Slide Number Placeholder 5"/>
          <p:cNvSpPr>
            <a:spLocks noGrp="1"/>
          </p:cNvSpPr>
          <p:nvPr>
            <p:ph type="sldNum" sz="quarter" idx="12"/>
          </p:nvPr>
        </p:nvSpPr>
        <p:spPr/>
        <p:txBody>
          <a:bodyPr/>
          <a:lstStyle/>
          <a:p>
            <a:fld id="{850E54A1-CE58-4847-958B-115E6C8F62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2744909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E1AC1D-0A7D-4162-8227-987346ED1DA7}" type="datetimeFigureOut">
              <a:rPr lang="nb-NO" smtClean="0">
                <a:solidFill>
                  <a:prstClr val="black">
                    <a:tint val="75000"/>
                  </a:prstClr>
                </a:solidFill>
              </a:rPr>
              <a:pPr/>
              <a:t>16.06.2014</a:t>
            </a:fld>
            <a:endParaRPr lang="nb-NO">
              <a:solidFill>
                <a:prstClr val="black">
                  <a:tint val="75000"/>
                </a:prstClr>
              </a:solidFill>
            </a:endParaRPr>
          </a:p>
        </p:txBody>
      </p:sp>
      <p:sp>
        <p:nvSpPr>
          <p:cNvPr id="5" name="Footer Placeholder 4"/>
          <p:cNvSpPr>
            <a:spLocks noGrp="1"/>
          </p:cNvSpPr>
          <p:nvPr>
            <p:ph type="ftr" sz="quarter" idx="11"/>
          </p:nvPr>
        </p:nvSpPr>
        <p:spPr/>
        <p:txBody>
          <a:bodyPr/>
          <a:lstStyle/>
          <a:p>
            <a:endParaRPr lang="nb-NO">
              <a:solidFill>
                <a:prstClr val="black">
                  <a:tint val="75000"/>
                </a:prstClr>
              </a:solidFill>
            </a:endParaRPr>
          </a:p>
        </p:txBody>
      </p:sp>
      <p:sp>
        <p:nvSpPr>
          <p:cNvPr id="6" name="Slide Number Placeholder 5"/>
          <p:cNvSpPr>
            <a:spLocks noGrp="1"/>
          </p:cNvSpPr>
          <p:nvPr>
            <p:ph type="sldNum" sz="quarter" idx="12"/>
          </p:nvPr>
        </p:nvSpPr>
        <p:spPr/>
        <p:txBody>
          <a:bodyPr/>
          <a:lstStyle/>
          <a:p>
            <a:fld id="{850E54A1-CE58-4847-958B-115E6C8F62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760826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0EE1AC1D-0A7D-4162-8227-987346ED1DA7}" type="datetimeFigureOut">
              <a:rPr lang="nb-NO" smtClean="0">
                <a:solidFill>
                  <a:prstClr val="black">
                    <a:tint val="75000"/>
                  </a:prstClr>
                </a:solidFill>
              </a:rPr>
              <a:pPr/>
              <a:t>16.06.2014</a:t>
            </a:fld>
            <a:endParaRPr lang="nb-NO">
              <a:solidFill>
                <a:prstClr val="black">
                  <a:tint val="75000"/>
                </a:prstClr>
              </a:solidFill>
            </a:endParaRPr>
          </a:p>
        </p:txBody>
      </p:sp>
      <p:sp>
        <p:nvSpPr>
          <p:cNvPr id="6" name="Footer Placeholder 5"/>
          <p:cNvSpPr>
            <a:spLocks noGrp="1"/>
          </p:cNvSpPr>
          <p:nvPr>
            <p:ph type="ftr" sz="quarter" idx="11"/>
          </p:nvPr>
        </p:nvSpPr>
        <p:spPr/>
        <p:txBody>
          <a:bodyPr/>
          <a:lstStyle/>
          <a:p>
            <a:endParaRPr lang="nb-NO">
              <a:solidFill>
                <a:prstClr val="black">
                  <a:tint val="75000"/>
                </a:prstClr>
              </a:solidFill>
            </a:endParaRPr>
          </a:p>
        </p:txBody>
      </p:sp>
      <p:sp>
        <p:nvSpPr>
          <p:cNvPr id="7" name="Slide Number Placeholder 6"/>
          <p:cNvSpPr>
            <a:spLocks noGrp="1"/>
          </p:cNvSpPr>
          <p:nvPr>
            <p:ph type="sldNum" sz="quarter" idx="12"/>
          </p:nvPr>
        </p:nvSpPr>
        <p:spPr/>
        <p:txBody>
          <a:bodyPr/>
          <a:lstStyle/>
          <a:p>
            <a:fld id="{850E54A1-CE58-4847-958B-115E6C8F62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899056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0EE1AC1D-0A7D-4162-8227-987346ED1DA7}" type="datetimeFigureOut">
              <a:rPr lang="nb-NO" smtClean="0">
                <a:solidFill>
                  <a:prstClr val="black">
                    <a:tint val="75000"/>
                  </a:prstClr>
                </a:solidFill>
              </a:rPr>
              <a:pPr/>
              <a:t>16.06.2014</a:t>
            </a:fld>
            <a:endParaRPr lang="nb-NO">
              <a:solidFill>
                <a:prstClr val="black">
                  <a:tint val="75000"/>
                </a:prstClr>
              </a:solidFill>
            </a:endParaRPr>
          </a:p>
        </p:txBody>
      </p:sp>
      <p:sp>
        <p:nvSpPr>
          <p:cNvPr id="8" name="Footer Placeholder 7"/>
          <p:cNvSpPr>
            <a:spLocks noGrp="1"/>
          </p:cNvSpPr>
          <p:nvPr>
            <p:ph type="ftr" sz="quarter" idx="11"/>
          </p:nvPr>
        </p:nvSpPr>
        <p:spPr/>
        <p:txBody>
          <a:bodyPr/>
          <a:lstStyle/>
          <a:p>
            <a:endParaRPr lang="nb-NO">
              <a:solidFill>
                <a:prstClr val="black">
                  <a:tint val="75000"/>
                </a:prstClr>
              </a:solidFill>
            </a:endParaRPr>
          </a:p>
        </p:txBody>
      </p:sp>
      <p:sp>
        <p:nvSpPr>
          <p:cNvPr id="9" name="Slide Number Placeholder 8"/>
          <p:cNvSpPr>
            <a:spLocks noGrp="1"/>
          </p:cNvSpPr>
          <p:nvPr>
            <p:ph type="sldNum" sz="quarter" idx="12"/>
          </p:nvPr>
        </p:nvSpPr>
        <p:spPr/>
        <p:txBody>
          <a:bodyPr/>
          <a:lstStyle/>
          <a:p>
            <a:fld id="{850E54A1-CE58-4847-958B-115E6C8F62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285452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0EE1AC1D-0A7D-4162-8227-987346ED1DA7}" type="datetimeFigureOut">
              <a:rPr lang="nb-NO" smtClean="0">
                <a:solidFill>
                  <a:prstClr val="black">
                    <a:tint val="75000"/>
                  </a:prstClr>
                </a:solidFill>
              </a:rPr>
              <a:pPr/>
              <a:t>16.06.2014</a:t>
            </a:fld>
            <a:endParaRPr lang="nb-NO">
              <a:solidFill>
                <a:prstClr val="black">
                  <a:tint val="75000"/>
                </a:prstClr>
              </a:solidFill>
            </a:endParaRPr>
          </a:p>
        </p:txBody>
      </p:sp>
      <p:sp>
        <p:nvSpPr>
          <p:cNvPr id="4" name="Footer Placeholder 3"/>
          <p:cNvSpPr>
            <a:spLocks noGrp="1"/>
          </p:cNvSpPr>
          <p:nvPr>
            <p:ph type="ftr" sz="quarter" idx="11"/>
          </p:nvPr>
        </p:nvSpPr>
        <p:spPr/>
        <p:txBody>
          <a:bodyPr/>
          <a:lstStyle/>
          <a:p>
            <a:endParaRPr lang="nb-NO">
              <a:solidFill>
                <a:prstClr val="black">
                  <a:tint val="75000"/>
                </a:prstClr>
              </a:solidFill>
            </a:endParaRPr>
          </a:p>
        </p:txBody>
      </p:sp>
      <p:sp>
        <p:nvSpPr>
          <p:cNvPr id="5" name="Slide Number Placeholder 4"/>
          <p:cNvSpPr>
            <a:spLocks noGrp="1"/>
          </p:cNvSpPr>
          <p:nvPr>
            <p:ph type="sldNum" sz="quarter" idx="12"/>
          </p:nvPr>
        </p:nvSpPr>
        <p:spPr/>
        <p:txBody>
          <a:bodyPr/>
          <a:lstStyle/>
          <a:p>
            <a:fld id="{850E54A1-CE58-4847-958B-115E6C8F62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2490201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1AC1D-0A7D-4162-8227-987346ED1DA7}" type="datetimeFigureOut">
              <a:rPr lang="nb-NO" smtClean="0">
                <a:solidFill>
                  <a:prstClr val="black">
                    <a:tint val="75000"/>
                  </a:prstClr>
                </a:solidFill>
              </a:rPr>
              <a:pPr/>
              <a:t>16.06.2014</a:t>
            </a:fld>
            <a:endParaRPr lang="nb-NO">
              <a:solidFill>
                <a:prstClr val="black">
                  <a:tint val="75000"/>
                </a:prstClr>
              </a:solidFill>
            </a:endParaRPr>
          </a:p>
        </p:txBody>
      </p:sp>
      <p:sp>
        <p:nvSpPr>
          <p:cNvPr id="3" name="Footer Placeholder 2"/>
          <p:cNvSpPr>
            <a:spLocks noGrp="1"/>
          </p:cNvSpPr>
          <p:nvPr>
            <p:ph type="ftr" sz="quarter" idx="11"/>
          </p:nvPr>
        </p:nvSpPr>
        <p:spPr/>
        <p:txBody>
          <a:bodyPr/>
          <a:lstStyle/>
          <a:p>
            <a:endParaRPr lang="nb-NO">
              <a:solidFill>
                <a:prstClr val="black">
                  <a:tint val="75000"/>
                </a:prstClr>
              </a:solidFill>
            </a:endParaRPr>
          </a:p>
        </p:txBody>
      </p:sp>
      <p:sp>
        <p:nvSpPr>
          <p:cNvPr id="4" name="Slide Number Placeholder 3"/>
          <p:cNvSpPr>
            <a:spLocks noGrp="1"/>
          </p:cNvSpPr>
          <p:nvPr>
            <p:ph type="sldNum" sz="quarter" idx="12"/>
          </p:nvPr>
        </p:nvSpPr>
        <p:spPr/>
        <p:txBody>
          <a:bodyPr/>
          <a:lstStyle/>
          <a:p>
            <a:fld id="{850E54A1-CE58-4847-958B-115E6C8F62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410978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E1AC1D-0A7D-4162-8227-987346ED1DA7}" type="datetimeFigureOut">
              <a:rPr lang="nb-NO" smtClean="0">
                <a:solidFill>
                  <a:prstClr val="black">
                    <a:tint val="75000"/>
                  </a:prstClr>
                </a:solidFill>
              </a:rPr>
              <a:pPr/>
              <a:t>16.06.2014</a:t>
            </a:fld>
            <a:endParaRPr lang="nb-NO">
              <a:solidFill>
                <a:prstClr val="black">
                  <a:tint val="75000"/>
                </a:prstClr>
              </a:solidFill>
            </a:endParaRPr>
          </a:p>
        </p:txBody>
      </p:sp>
      <p:sp>
        <p:nvSpPr>
          <p:cNvPr id="6" name="Footer Placeholder 5"/>
          <p:cNvSpPr>
            <a:spLocks noGrp="1"/>
          </p:cNvSpPr>
          <p:nvPr>
            <p:ph type="ftr" sz="quarter" idx="11"/>
          </p:nvPr>
        </p:nvSpPr>
        <p:spPr/>
        <p:txBody>
          <a:bodyPr/>
          <a:lstStyle/>
          <a:p>
            <a:endParaRPr lang="nb-NO">
              <a:solidFill>
                <a:prstClr val="black">
                  <a:tint val="75000"/>
                </a:prstClr>
              </a:solidFill>
            </a:endParaRPr>
          </a:p>
        </p:txBody>
      </p:sp>
      <p:sp>
        <p:nvSpPr>
          <p:cNvPr id="7" name="Slide Number Placeholder 6"/>
          <p:cNvSpPr>
            <a:spLocks noGrp="1"/>
          </p:cNvSpPr>
          <p:nvPr>
            <p:ph type="sldNum" sz="quarter" idx="12"/>
          </p:nvPr>
        </p:nvSpPr>
        <p:spPr/>
        <p:txBody>
          <a:bodyPr/>
          <a:lstStyle/>
          <a:p>
            <a:fld id="{850E54A1-CE58-4847-958B-115E6C8F62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3829399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E1AC1D-0A7D-4162-8227-987346ED1DA7}" type="datetimeFigureOut">
              <a:rPr lang="nb-NO" smtClean="0">
                <a:solidFill>
                  <a:prstClr val="black">
                    <a:tint val="75000"/>
                  </a:prstClr>
                </a:solidFill>
              </a:rPr>
              <a:pPr/>
              <a:t>16.06.2014</a:t>
            </a:fld>
            <a:endParaRPr lang="nb-NO">
              <a:solidFill>
                <a:prstClr val="black">
                  <a:tint val="75000"/>
                </a:prstClr>
              </a:solidFill>
            </a:endParaRPr>
          </a:p>
        </p:txBody>
      </p:sp>
      <p:sp>
        <p:nvSpPr>
          <p:cNvPr id="6" name="Footer Placeholder 5"/>
          <p:cNvSpPr>
            <a:spLocks noGrp="1"/>
          </p:cNvSpPr>
          <p:nvPr>
            <p:ph type="ftr" sz="quarter" idx="11"/>
          </p:nvPr>
        </p:nvSpPr>
        <p:spPr/>
        <p:txBody>
          <a:bodyPr/>
          <a:lstStyle/>
          <a:p>
            <a:endParaRPr lang="nb-NO">
              <a:solidFill>
                <a:prstClr val="black">
                  <a:tint val="75000"/>
                </a:prstClr>
              </a:solidFill>
            </a:endParaRPr>
          </a:p>
        </p:txBody>
      </p:sp>
      <p:sp>
        <p:nvSpPr>
          <p:cNvPr id="7" name="Slide Number Placeholder 6"/>
          <p:cNvSpPr>
            <a:spLocks noGrp="1"/>
          </p:cNvSpPr>
          <p:nvPr>
            <p:ph type="sldNum" sz="quarter" idx="12"/>
          </p:nvPr>
        </p:nvSpPr>
        <p:spPr/>
        <p:txBody>
          <a:bodyPr/>
          <a:lstStyle/>
          <a:p>
            <a:fld id="{850E54A1-CE58-4847-958B-115E6C8F62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43071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0EE1AC1D-0A7D-4162-8227-987346ED1DA7}" type="datetimeFigureOut">
              <a:rPr lang="nb-NO" smtClean="0">
                <a:solidFill>
                  <a:prstClr val="black">
                    <a:tint val="75000"/>
                  </a:prstClr>
                </a:solidFill>
              </a:rPr>
              <a:pPr/>
              <a:t>16.06.2014</a:t>
            </a:fld>
            <a:endParaRPr lang="nb-NO">
              <a:solidFill>
                <a:prstClr val="black">
                  <a:tint val="75000"/>
                </a:prstClr>
              </a:solidFill>
            </a:endParaRPr>
          </a:p>
        </p:txBody>
      </p:sp>
      <p:sp>
        <p:nvSpPr>
          <p:cNvPr id="5" name="Footer Placeholder 4"/>
          <p:cNvSpPr>
            <a:spLocks noGrp="1"/>
          </p:cNvSpPr>
          <p:nvPr>
            <p:ph type="ftr" sz="quarter" idx="11"/>
          </p:nvPr>
        </p:nvSpPr>
        <p:spPr/>
        <p:txBody>
          <a:bodyPr/>
          <a:lstStyle/>
          <a:p>
            <a:endParaRPr lang="nb-NO">
              <a:solidFill>
                <a:prstClr val="black">
                  <a:tint val="75000"/>
                </a:prstClr>
              </a:solidFill>
            </a:endParaRPr>
          </a:p>
        </p:txBody>
      </p:sp>
      <p:sp>
        <p:nvSpPr>
          <p:cNvPr id="6" name="Slide Number Placeholder 5"/>
          <p:cNvSpPr>
            <a:spLocks noGrp="1"/>
          </p:cNvSpPr>
          <p:nvPr>
            <p:ph type="sldNum" sz="quarter" idx="12"/>
          </p:nvPr>
        </p:nvSpPr>
        <p:spPr/>
        <p:txBody>
          <a:bodyPr/>
          <a:lstStyle/>
          <a:p>
            <a:fld id="{850E54A1-CE58-4847-958B-115E6C8F62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802206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203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0EE1AC1D-0A7D-4162-8227-987346ED1DA7}" type="datetimeFigureOut">
              <a:rPr lang="nb-NO" smtClean="0">
                <a:solidFill>
                  <a:prstClr val="black">
                    <a:tint val="75000"/>
                  </a:prstClr>
                </a:solidFill>
              </a:rPr>
              <a:pPr/>
              <a:t>16.06.2014</a:t>
            </a:fld>
            <a:endParaRPr lang="nb-NO">
              <a:solidFill>
                <a:prstClr val="black">
                  <a:tint val="75000"/>
                </a:prstClr>
              </a:solidFill>
            </a:endParaRPr>
          </a:p>
        </p:txBody>
      </p:sp>
      <p:sp>
        <p:nvSpPr>
          <p:cNvPr id="5" name="Footer Placeholder 4"/>
          <p:cNvSpPr>
            <a:spLocks noGrp="1"/>
          </p:cNvSpPr>
          <p:nvPr>
            <p:ph type="ftr" sz="quarter" idx="11"/>
          </p:nvPr>
        </p:nvSpPr>
        <p:spPr/>
        <p:txBody>
          <a:bodyPr/>
          <a:lstStyle/>
          <a:p>
            <a:endParaRPr lang="nb-NO">
              <a:solidFill>
                <a:prstClr val="black">
                  <a:tint val="75000"/>
                </a:prstClr>
              </a:solidFill>
            </a:endParaRPr>
          </a:p>
        </p:txBody>
      </p:sp>
      <p:sp>
        <p:nvSpPr>
          <p:cNvPr id="6" name="Slide Number Placeholder 5"/>
          <p:cNvSpPr>
            <a:spLocks noGrp="1"/>
          </p:cNvSpPr>
          <p:nvPr>
            <p:ph type="sldNum" sz="quarter" idx="12"/>
          </p:nvPr>
        </p:nvSpPr>
        <p:spPr/>
        <p:txBody>
          <a:bodyPr/>
          <a:lstStyle/>
          <a:p>
            <a:fld id="{850E54A1-CE58-4847-958B-115E6C8F62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84343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b-NO"/>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5876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621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756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6.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timing>
    <p:tnLst>
      <p:par>
        <p:cTn id="1" dur="indefinite" restart="never" nodeType="tmRoot"/>
      </p:par>
    </p:tnLst>
  </p:timing>
  <p:txStyles>
    <p:titleStyle>
      <a:lvl1pPr algn="ctr"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0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0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0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000">
          <a:solidFill>
            <a:schemeClr val="tx2"/>
          </a:solidFill>
          <a:latin typeface="Times New Roman" charset="0"/>
        </a:defRPr>
      </a:lvl6pPr>
      <a:lvl7pPr marL="914400" algn="ctr" rtl="0" fontAlgn="base">
        <a:spcBef>
          <a:spcPct val="0"/>
        </a:spcBef>
        <a:spcAft>
          <a:spcPct val="0"/>
        </a:spcAft>
        <a:defRPr sz="4000">
          <a:solidFill>
            <a:schemeClr val="tx2"/>
          </a:solidFill>
          <a:latin typeface="Times New Roman" charset="0"/>
        </a:defRPr>
      </a:lvl7pPr>
      <a:lvl8pPr marL="1371600" algn="ctr" rtl="0" fontAlgn="base">
        <a:spcBef>
          <a:spcPct val="0"/>
        </a:spcBef>
        <a:spcAft>
          <a:spcPct val="0"/>
        </a:spcAft>
        <a:defRPr sz="4000">
          <a:solidFill>
            <a:schemeClr val="tx2"/>
          </a:solidFill>
          <a:latin typeface="Times New Roman" charset="0"/>
        </a:defRPr>
      </a:lvl8pPr>
      <a:lvl9pPr marL="1828800" algn="ctr" rtl="0" fontAlgn="base">
        <a:spcBef>
          <a:spcPct val="0"/>
        </a:spcBef>
        <a:spcAft>
          <a:spcPct val="0"/>
        </a:spcAft>
        <a:defRPr sz="4000">
          <a:solidFill>
            <a:schemeClr val="tx2"/>
          </a:solidFill>
          <a:latin typeface="Times New Roman" charset="0"/>
        </a:defRPr>
      </a:lvl9pPr>
    </p:titleStyle>
    <p:bodyStyle>
      <a:lvl1pPr marL="342900" indent="-342900" algn="ctr" rtl="0" eaLnBrk="0" fontAlgn="base" hangingPunct="0">
        <a:spcBef>
          <a:spcPct val="20000"/>
        </a:spcBef>
        <a:spcAft>
          <a:spcPct val="0"/>
        </a:spcAft>
        <a:defRPr sz="2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b-NO"/>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lnSpc>
                <a:spcPct val="100000"/>
              </a:lnSpc>
              <a:spcBef>
                <a:spcPct val="0"/>
              </a:spcBef>
              <a:defRPr sz="1200" smtClean="0">
                <a:solidFill>
                  <a:srgbClr val="898989"/>
                </a:solidFill>
                <a:latin typeface="Calibri" charset="0"/>
              </a:defRPr>
            </a:lvl1pPr>
          </a:lstStyle>
          <a:p>
            <a:pPr>
              <a:defRPr/>
            </a:pPr>
            <a:fld id="{0E4F864F-34FA-FE47-BDCB-EA89D4E599C8}" type="datetime1">
              <a:rPr lang="nb-NO"/>
              <a:pPr>
                <a:defRPr/>
              </a:pPr>
              <a:t>16.06.2014</a:t>
            </a:fld>
            <a:endParaRPr lang="nb-N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lnSpc>
                <a:spcPct val="100000"/>
              </a:lnSpc>
              <a:spcBef>
                <a:spcPts val="0"/>
              </a:spcBef>
              <a:spcAft>
                <a:spcPts val="0"/>
              </a:spcAft>
              <a:defRPr sz="1200">
                <a:solidFill>
                  <a:prstClr val="black">
                    <a:tint val="75000"/>
                  </a:prstClr>
                </a:solidFill>
                <a:latin typeface="Calibri"/>
                <a:ea typeface="+mn-ea"/>
                <a:cs typeface="+mn-cs"/>
              </a:defRPr>
            </a:lvl1pPr>
          </a:lstStyle>
          <a:p>
            <a:pPr>
              <a:defRPr/>
            </a:pPr>
            <a:endParaRPr lang="nb-N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lnSpc>
                <a:spcPct val="100000"/>
              </a:lnSpc>
              <a:spcBef>
                <a:spcPct val="0"/>
              </a:spcBef>
              <a:defRPr sz="1200" smtClean="0">
                <a:solidFill>
                  <a:srgbClr val="898989"/>
                </a:solidFill>
                <a:latin typeface="Calibri" charset="0"/>
              </a:defRPr>
            </a:lvl1pPr>
          </a:lstStyle>
          <a:p>
            <a:pPr>
              <a:defRPr/>
            </a:pPr>
            <a:fld id="{FD126288-82A9-F143-947B-2A0431137137}" type="slidenum">
              <a:rPr lang="nb-NO"/>
              <a:pPr>
                <a:defRPr/>
              </a:pPr>
              <a:t>‹#›</a:t>
            </a:fld>
            <a:endParaRPr lang="nb-NO"/>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Lst>
  <p:timing>
    <p:tnLst>
      <p:par>
        <p:cTn id="1" dur="indefinite" restart="never" nodeType="tmRoot"/>
      </p:par>
    </p:tnLst>
  </p:timing>
  <p:txStyles>
    <p:titleStyle>
      <a:lvl1pPr algn="ctr"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000">
          <a:solidFill>
            <a:schemeClr val="tx2"/>
          </a:solidFill>
          <a:latin typeface="Times New Roman" charset="0"/>
        </a:defRPr>
      </a:lvl6pPr>
      <a:lvl7pPr marL="914400" algn="ctr" rtl="0" fontAlgn="base">
        <a:spcBef>
          <a:spcPct val="0"/>
        </a:spcBef>
        <a:spcAft>
          <a:spcPct val="0"/>
        </a:spcAft>
        <a:defRPr sz="4000">
          <a:solidFill>
            <a:schemeClr val="tx2"/>
          </a:solidFill>
          <a:latin typeface="Times New Roman" charset="0"/>
        </a:defRPr>
      </a:lvl7pPr>
      <a:lvl8pPr marL="1371600" algn="ctr" rtl="0" fontAlgn="base">
        <a:spcBef>
          <a:spcPct val="0"/>
        </a:spcBef>
        <a:spcAft>
          <a:spcPct val="0"/>
        </a:spcAft>
        <a:defRPr sz="4000">
          <a:solidFill>
            <a:schemeClr val="tx2"/>
          </a:solidFill>
          <a:latin typeface="Times New Roman" charset="0"/>
        </a:defRPr>
      </a:lvl8pPr>
      <a:lvl9pPr marL="1828800" algn="ctr" rtl="0" fontAlgn="base">
        <a:spcBef>
          <a:spcPct val="0"/>
        </a:spcBef>
        <a:spcAft>
          <a:spcPct val="0"/>
        </a:spcAft>
        <a:defRPr sz="4000">
          <a:solidFill>
            <a:schemeClr val="tx2"/>
          </a:solidFill>
          <a:latin typeface="Times New Roman" charset="0"/>
        </a:defRPr>
      </a:lvl9pPr>
    </p:titleStyle>
    <p:bodyStyle>
      <a:lvl1pPr marL="342900" indent="-342900" algn="ctr" rtl="0" eaLnBrk="0" fontAlgn="base" hangingPunct="0">
        <a:spcBef>
          <a:spcPct val="20000"/>
        </a:spcBef>
        <a:spcAft>
          <a:spcPct val="0"/>
        </a:spcAft>
        <a:defRPr sz="20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24" name="Rectangle 4"/>
          <p:cNvSpPr>
            <a:spLocks noGrp="1" noChangeArrowheads="1"/>
          </p:cNvSpPr>
          <p:nvPr>
            <p:ph type="title"/>
          </p:nvPr>
        </p:nvSpPr>
        <p:spPr bwMode="auto">
          <a:xfrm>
            <a:off x="166688" y="47625"/>
            <a:ext cx="6097587"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4535812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p:timing>
    <p:tnLst>
      <p:par>
        <p:cTn id="1" dur="indefinite" restart="never" nodeType="tmRoot"/>
      </p:par>
    </p:tnLst>
  </p:timing>
  <p:txStyles>
    <p:titleStyle>
      <a:lvl1pPr algn="l" rtl="0" eaLnBrk="0" fontAlgn="base" hangingPunct="0">
        <a:spcBef>
          <a:spcPct val="0"/>
        </a:spcBef>
        <a:spcAft>
          <a:spcPct val="0"/>
        </a:spcAft>
        <a:defRPr sz="2400">
          <a:solidFill>
            <a:srgbClr val="FF3399"/>
          </a:solidFill>
          <a:effectLst>
            <a:outerShdw blurRad="38100" dist="38100" dir="2700000" algn="tl">
              <a:srgbClr val="DDDDDD"/>
            </a:outerShdw>
          </a:effectLst>
          <a:latin typeface="+mj-lt"/>
          <a:ea typeface="ＭＳ Ｐゴシック" charset="-128"/>
          <a:cs typeface="ＭＳ Ｐゴシック" charset="-128"/>
        </a:defRPr>
      </a:lvl1pPr>
      <a:lvl2pPr algn="l" rtl="0" eaLnBrk="0" fontAlgn="base" hangingPunct="0">
        <a:spcBef>
          <a:spcPct val="0"/>
        </a:spcBef>
        <a:spcAft>
          <a:spcPct val="0"/>
        </a:spcAft>
        <a:defRPr sz="2400">
          <a:solidFill>
            <a:srgbClr val="FF3399"/>
          </a:solidFill>
          <a:effectLst>
            <a:outerShdw blurRad="38100" dist="38100" dir="2700000" algn="tl">
              <a:srgbClr val="DDDDDD"/>
            </a:outerShdw>
          </a:effectLst>
          <a:latin typeface="Arial" charset="0"/>
          <a:ea typeface="ＭＳ Ｐゴシック" charset="-128"/>
          <a:cs typeface="ＭＳ Ｐゴシック" charset="-128"/>
        </a:defRPr>
      </a:lvl2pPr>
      <a:lvl3pPr algn="l" rtl="0" eaLnBrk="0" fontAlgn="base" hangingPunct="0">
        <a:spcBef>
          <a:spcPct val="0"/>
        </a:spcBef>
        <a:spcAft>
          <a:spcPct val="0"/>
        </a:spcAft>
        <a:defRPr sz="2400">
          <a:solidFill>
            <a:srgbClr val="FF3399"/>
          </a:solidFill>
          <a:effectLst>
            <a:outerShdw blurRad="38100" dist="38100" dir="2700000" algn="tl">
              <a:srgbClr val="DDDDDD"/>
            </a:outerShdw>
          </a:effectLst>
          <a:latin typeface="Arial" charset="0"/>
          <a:ea typeface="ＭＳ Ｐゴシック" charset="-128"/>
          <a:cs typeface="ＭＳ Ｐゴシック" charset="-128"/>
        </a:defRPr>
      </a:lvl3pPr>
      <a:lvl4pPr algn="l" rtl="0" eaLnBrk="0" fontAlgn="base" hangingPunct="0">
        <a:spcBef>
          <a:spcPct val="0"/>
        </a:spcBef>
        <a:spcAft>
          <a:spcPct val="0"/>
        </a:spcAft>
        <a:defRPr sz="2400">
          <a:solidFill>
            <a:srgbClr val="FF3399"/>
          </a:solidFill>
          <a:effectLst>
            <a:outerShdw blurRad="38100" dist="38100" dir="2700000" algn="tl">
              <a:srgbClr val="DDDDDD"/>
            </a:outerShdw>
          </a:effectLst>
          <a:latin typeface="Arial" charset="0"/>
          <a:ea typeface="ＭＳ Ｐゴシック" charset="-128"/>
          <a:cs typeface="ＭＳ Ｐゴシック" charset="-128"/>
        </a:defRPr>
      </a:lvl4pPr>
      <a:lvl5pPr algn="l" rtl="0" eaLnBrk="0" fontAlgn="base" hangingPunct="0">
        <a:spcBef>
          <a:spcPct val="0"/>
        </a:spcBef>
        <a:spcAft>
          <a:spcPct val="0"/>
        </a:spcAft>
        <a:defRPr sz="2400">
          <a:solidFill>
            <a:srgbClr val="FF3399"/>
          </a:solidFill>
          <a:effectLst>
            <a:outerShdw blurRad="38100" dist="38100" dir="2700000" algn="tl">
              <a:srgbClr val="DDDDDD"/>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2400">
          <a:solidFill>
            <a:srgbClr val="FF3399"/>
          </a:solidFill>
          <a:effectLst>
            <a:outerShdw blurRad="38100" dist="38100" dir="2700000" algn="tl">
              <a:srgbClr val="DDDDDD"/>
            </a:outerShdw>
          </a:effectLst>
          <a:latin typeface="Arial" charset="0"/>
        </a:defRPr>
      </a:lvl6pPr>
      <a:lvl7pPr marL="914400" algn="l" rtl="0" eaLnBrk="0" fontAlgn="base" hangingPunct="0">
        <a:spcBef>
          <a:spcPct val="0"/>
        </a:spcBef>
        <a:spcAft>
          <a:spcPct val="0"/>
        </a:spcAft>
        <a:defRPr sz="2400">
          <a:solidFill>
            <a:srgbClr val="FF3399"/>
          </a:solidFill>
          <a:effectLst>
            <a:outerShdw blurRad="38100" dist="38100" dir="2700000" algn="tl">
              <a:srgbClr val="DDDDDD"/>
            </a:outerShdw>
          </a:effectLst>
          <a:latin typeface="Arial" charset="0"/>
        </a:defRPr>
      </a:lvl7pPr>
      <a:lvl8pPr marL="1371600" algn="l" rtl="0" eaLnBrk="0" fontAlgn="base" hangingPunct="0">
        <a:spcBef>
          <a:spcPct val="0"/>
        </a:spcBef>
        <a:spcAft>
          <a:spcPct val="0"/>
        </a:spcAft>
        <a:defRPr sz="2400">
          <a:solidFill>
            <a:srgbClr val="FF3399"/>
          </a:solidFill>
          <a:effectLst>
            <a:outerShdw blurRad="38100" dist="38100" dir="2700000" algn="tl">
              <a:srgbClr val="DDDDDD"/>
            </a:outerShdw>
          </a:effectLst>
          <a:latin typeface="Arial" charset="0"/>
        </a:defRPr>
      </a:lvl8pPr>
      <a:lvl9pPr marL="1828800" algn="l" rtl="0" eaLnBrk="0" fontAlgn="base" hangingPunct="0">
        <a:spcBef>
          <a:spcPct val="0"/>
        </a:spcBef>
        <a:spcAft>
          <a:spcPct val="0"/>
        </a:spcAft>
        <a:defRPr sz="2400">
          <a:solidFill>
            <a:srgbClr val="FF3399"/>
          </a:solidFill>
          <a:effectLst>
            <a:outerShdw blurRad="38100" dist="38100" dir="2700000" algn="tl">
              <a:srgbClr val="DDDDDD"/>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2"/>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2"/>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2"/>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2"/>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2"/>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2"/>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2"/>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2"/>
          </a:solidFill>
          <a:latin typeface="+mn-lt"/>
          <a:ea typeface="ＭＳ Ｐゴシック" charset="-128"/>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b-NO"/>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ea typeface="+mn-ea"/>
                <a:cs typeface="+mn-cs"/>
              </a:defRPr>
            </a:lvl1pPr>
          </a:lstStyle>
          <a:p>
            <a:pPr defTabSz="457200">
              <a:lnSpc>
                <a:spcPct val="100000"/>
              </a:lnSpc>
              <a:defRPr/>
            </a:pPr>
            <a:r>
              <a:rPr lang="nb-NO">
                <a:solidFill>
                  <a:prstClr val="black">
                    <a:tint val="75000"/>
                  </a:prstClr>
                </a:solidFill>
                <a:latin typeface="Calibri"/>
              </a:rPr>
              <a:t>MD 21/10/10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lnSpc>
                <a:spcPct val="100000"/>
              </a:lnSpc>
              <a:defRPr/>
            </a:pPr>
            <a:endParaRPr lang="nb-NO">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a:lnSpc>
                <a:spcPct val="100000"/>
              </a:lnSpc>
              <a:spcBef>
                <a:spcPct val="0"/>
              </a:spcBef>
              <a:defRPr/>
            </a:pPr>
            <a:fld id="{FC09A3D9-BB25-1B47-B361-366D66DB17E1}" type="slidenum">
              <a:rPr lang="nb-NO"/>
              <a:pPr defTabSz="457200">
                <a:lnSpc>
                  <a:spcPct val="100000"/>
                </a:lnSpc>
                <a:spcBef>
                  <a:spcPct val="0"/>
                </a:spcBef>
                <a:defRPr/>
              </a:pPr>
              <a:t>‹#›</a:t>
            </a:fld>
            <a:endParaRPr lang="nb-NO"/>
          </a:p>
        </p:txBody>
      </p:sp>
      <p:pic>
        <p:nvPicPr>
          <p:cNvPr id="1031" name="Picture 6" descr="NERSC-Logo-farge2.tiff"/>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894638" y="6169025"/>
            <a:ext cx="11096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0" fontAlgn="base" hangingPunct="0">
        <a:spcBef>
          <a:spcPct val="0"/>
        </a:spcBef>
        <a:spcAft>
          <a:spcPct val="0"/>
        </a:spcAft>
        <a:defRPr sz="4400" b="1" kern="1200">
          <a:solidFill>
            <a:srgbClr val="0092D2"/>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b="1">
          <a:solidFill>
            <a:srgbClr val="0092D2"/>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b="1">
          <a:solidFill>
            <a:srgbClr val="0092D2"/>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b="1">
          <a:solidFill>
            <a:srgbClr val="0092D2"/>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b="1">
          <a:solidFill>
            <a:srgbClr val="0092D2"/>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b="1">
          <a:solidFill>
            <a:srgbClr val="0092D2"/>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b="1">
          <a:solidFill>
            <a:srgbClr val="0092D2"/>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b="1">
          <a:solidFill>
            <a:srgbClr val="0092D2"/>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b="1">
          <a:solidFill>
            <a:srgbClr val="0092D2"/>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347663"/>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pic>
        <p:nvPicPr>
          <p:cNvPr id="1027" name="Picture 9" descr="testtilpptgraf_w10-ny_ho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63" y="0"/>
            <a:ext cx="91440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
          <p:cNvSpPr>
            <a:spLocks noGrp="1" noChangeArrowheads="1"/>
          </p:cNvSpPr>
          <p:nvPr>
            <p:ph type="body" idx="1"/>
          </p:nvPr>
        </p:nvSpPr>
        <p:spPr bwMode="auto">
          <a:xfrm>
            <a:off x="457200" y="1196975"/>
            <a:ext cx="8229600" cy="492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2" name="Rectangle 4"/>
          <p:cNvSpPr>
            <a:spLocks noGrp="1" noChangeArrowheads="1"/>
          </p:cNvSpPr>
          <p:nvPr>
            <p:ph type="dt" sz="half" idx="2"/>
          </p:nvPr>
        </p:nvSpPr>
        <p:spPr bwMode="auto">
          <a:xfrm>
            <a:off x="457200" y="6297613"/>
            <a:ext cx="4114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t" anchorCtr="0" compatLnSpc="1">
            <a:prstTxWarp prst="textNoShape">
              <a:avLst/>
            </a:prstTxWarp>
          </a:bodyPr>
          <a:lstStyle>
            <a:lvl1pPr algn="l">
              <a:defRPr sz="1000">
                <a:solidFill>
                  <a:srgbClr val="4E4A48"/>
                </a:solidFill>
              </a:defRPr>
            </a:lvl1pPr>
          </a:lstStyle>
          <a:p>
            <a:pPr>
              <a:lnSpc>
                <a:spcPct val="100000"/>
              </a:lnSpc>
              <a:spcBef>
                <a:spcPct val="0"/>
              </a:spcBef>
              <a:defRPr/>
            </a:pPr>
            <a:endParaRPr lang="nb-NO">
              <a:latin typeface="Arial" charset="0"/>
              <a:ea typeface="+mn-ea"/>
              <a:cs typeface="+mn-cs"/>
            </a:endParaRPr>
          </a:p>
        </p:txBody>
      </p:sp>
      <p:sp>
        <p:nvSpPr>
          <p:cNvPr id="1029" name="Rectangle 5"/>
          <p:cNvSpPr>
            <a:spLocks noGrp="1" noChangeArrowheads="1"/>
          </p:cNvSpPr>
          <p:nvPr>
            <p:ph type="ftr" sz="quarter" idx="3"/>
          </p:nvPr>
        </p:nvSpPr>
        <p:spPr bwMode="auto">
          <a:xfrm>
            <a:off x="4284663" y="0"/>
            <a:ext cx="4873625"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algn="r">
              <a:defRPr sz="1100"/>
            </a:lvl1pPr>
          </a:lstStyle>
          <a:p>
            <a:pPr>
              <a:lnSpc>
                <a:spcPct val="100000"/>
              </a:lnSpc>
              <a:spcBef>
                <a:spcPct val="0"/>
              </a:spcBef>
              <a:defRPr/>
            </a:pPr>
            <a:r>
              <a:rPr lang="nb-NO">
                <a:solidFill>
                  <a:srgbClr val="000000"/>
                </a:solidFill>
                <a:latin typeface="Arial" charset="0"/>
                <a:ea typeface="+mn-ea"/>
                <a:cs typeface="+mn-cs"/>
              </a:rPr>
              <a:t>Avdeling / enhet</a:t>
            </a:r>
            <a:endParaRPr lang="nb-NO" dirty="0">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457200" y="6519863"/>
            <a:ext cx="19542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t" anchorCtr="0" compatLnSpc="1">
            <a:prstTxWarp prst="textNoShape">
              <a:avLst/>
            </a:prstTxWarp>
          </a:bodyPr>
          <a:lstStyle>
            <a:lvl1pPr algn="l">
              <a:defRPr sz="1000">
                <a:solidFill>
                  <a:srgbClr val="4E4A48"/>
                </a:solidFill>
              </a:defRPr>
            </a:lvl1pPr>
          </a:lstStyle>
          <a:p>
            <a:pPr>
              <a:lnSpc>
                <a:spcPct val="100000"/>
              </a:lnSpc>
              <a:spcBef>
                <a:spcPct val="0"/>
              </a:spcBef>
              <a:defRPr/>
            </a:pPr>
            <a:fld id="{D5F50D3F-047F-4F00-9811-A5C68010525D}" type="slidenum">
              <a:rPr lang="nb-NO">
                <a:latin typeface="Arial" charset="0"/>
                <a:ea typeface="+mn-ea"/>
                <a:cs typeface="+mn-cs"/>
              </a:rPr>
              <a:pPr>
                <a:lnSpc>
                  <a:spcPct val="100000"/>
                </a:lnSpc>
                <a:spcBef>
                  <a:spcPct val="0"/>
                </a:spcBef>
                <a:defRPr/>
              </a:pPr>
              <a:t>‹#›</a:t>
            </a:fld>
            <a:endParaRPr lang="nb-NO" dirty="0">
              <a:latin typeface="Arial" charset="0"/>
              <a:ea typeface="+mn-ea"/>
              <a:cs typeface="+mn-cs"/>
            </a:endParaRPr>
          </a:p>
        </p:txBody>
      </p:sp>
      <p:pic>
        <p:nvPicPr>
          <p:cNvPr id="1032" name="Bilde 1"/>
          <p:cNvPicPr>
            <a:picLocks noChangeAspect="1"/>
          </p:cNvPicPr>
          <p:nvPr/>
        </p:nvPicPr>
        <p:blipFill>
          <a:blip r:embed="rId14" cstate="print">
            <a:lum bright="20000"/>
            <a:extLst>
              <a:ext uri="{28A0092B-C50C-407E-A947-70E740481C1C}">
                <a14:useLocalDpi xmlns:a14="http://schemas.microsoft.com/office/drawing/2010/main" val="0"/>
              </a:ext>
            </a:extLst>
          </a:blip>
          <a:srcRect/>
          <a:stretch>
            <a:fillRect/>
          </a:stretch>
        </p:blipFill>
        <p:spPr bwMode="auto">
          <a:xfrm>
            <a:off x="8186738" y="5694363"/>
            <a:ext cx="10080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kstSylinder 2"/>
          <p:cNvSpPr txBox="1">
            <a:spLocks noChangeArrowheads="1"/>
          </p:cNvSpPr>
          <p:nvPr/>
        </p:nvSpPr>
        <p:spPr bwMode="auto">
          <a:xfrm>
            <a:off x="8389938" y="6519863"/>
            <a:ext cx="601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lnSpc>
                <a:spcPct val="100000"/>
              </a:lnSpc>
              <a:spcBef>
                <a:spcPct val="0"/>
              </a:spcBef>
              <a:defRPr/>
            </a:pPr>
            <a:r>
              <a:rPr lang="nb-NO" sz="1200" smtClean="0">
                <a:solidFill>
                  <a:srgbClr val="4E4A48"/>
                </a:solidFill>
                <a:ea typeface="+mn-ea"/>
                <a:cs typeface="+mn-cs"/>
              </a:rPr>
              <a:t>uib.no</a:t>
            </a:r>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ransition/>
  <p:timing>
    <p:tnLst>
      <p:par>
        <p:cTn id="1" dur="indefinite" restart="never" nodeType="tmRoot"/>
      </p:par>
    </p:tnLst>
  </p:timing>
  <p:hf sldNum="0" hdr="0" dt="0"/>
  <p:txStyles>
    <p:titleStyle>
      <a:lvl1pPr algn="l" rtl="0" eaLnBrk="0" fontAlgn="base" hangingPunct="0">
        <a:spcBef>
          <a:spcPct val="0"/>
        </a:spcBef>
        <a:spcAft>
          <a:spcPct val="0"/>
        </a:spcAft>
        <a:defRPr sz="3200">
          <a:solidFill>
            <a:srgbClr val="4E4A48"/>
          </a:solidFill>
          <a:latin typeface="+mj-lt"/>
          <a:ea typeface="+mj-ea"/>
          <a:cs typeface="+mj-cs"/>
        </a:defRPr>
      </a:lvl1pPr>
      <a:lvl2pPr algn="l" rtl="0" eaLnBrk="0" fontAlgn="base" hangingPunct="0">
        <a:spcBef>
          <a:spcPct val="0"/>
        </a:spcBef>
        <a:spcAft>
          <a:spcPct val="0"/>
        </a:spcAft>
        <a:defRPr sz="3200">
          <a:solidFill>
            <a:srgbClr val="4E4A48"/>
          </a:solidFill>
          <a:latin typeface="Arial Narrow" pitchFamily="34" charset="0"/>
        </a:defRPr>
      </a:lvl2pPr>
      <a:lvl3pPr algn="l" rtl="0" eaLnBrk="0" fontAlgn="base" hangingPunct="0">
        <a:spcBef>
          <a:spcPct val="0"/>
        </a:spcBef>
        <a:spcAft>
          <a:spcPct val="0"/>
        </a:spcAft>
        <a:defRPr sz="3200">
          <a:solidFill>
            <a:srgbClr val="4E4A48"/>
          </a:solidFill>
          <a:latin typeface="Arial Narrow" pitchFamily="34" charset="0"/>
        </a:defRPr>
      </a:lvl3pPr>
      <a:lvl4pPr algn="l" rtl="0" eaLnBrk="0" fontAlgn="base" hangingPunct="0">
        <a:spcBef>
          <a:spcPct val="0"/>
        </a:spcBef>
        <a:spcAft>
          <a:spcPct val="0"/>
        </a:spcAft>
        <a:defRPr sz="3200">
          <a:solidFill>
            <a:srgbClr val="4E4A48"/>
          </a:solidFill>
          <a:latin typeface="Arial Narrow" pitchFamily="34" charset="0"/>
        </a:defRPr>
      </a:lvl4pPr>
      <a:lvl5pPr algn="l" rtl="0" eaLnBrk="0" fontAlgn="base" hangingPunct="0">
        <a:spcBef>
          <a:spcPct val="0"/>
        </a:spcBef>
        <a:spcAft>
          <a:spcPct val="0"/>
        </a:spcAft>
        <a:defRPr sz="3200">
          <a:solidFill>
            <a:srgbClr val="4E4A48"/>
          </a:solidFill>
          <a:latin typeface="Arial Narrow" pitchFamily="34" charset="0"/>
        </a:defRPr>
      </a:lvl5pPr>
      <a:lvl6pPr marL="457200" algn="l" rtl="0" eaLnBrk="1" fontAlgn="base" hangingPunct="1">
        <a:spcBef>
          <a:spcPct val="0"/>
        </a:spcBef>
        <a:spcAft>
          <a:spcPct val="0"/>
        </a:spcAft>
        <a:defRPr sz="3200">
          <a:solidFill>
            <a:schemeClr val="accent2"/>
          </a:solidFill>
          <a:latin typeface="Arial Narrow" pitchFamily="34" charset="0"/>
        </a:defRPr>
      </a:lvl6pPr>
      <a:lvl7pPr marL="914400" algn="l" rtl="0" eaLnBrk="1" fontAlgn="base" hangingPunct="1">
        <a:spcBef>
          <a:spcPct val="0"/>
        </a:spcBef>
        <a:spcAft>
          <a:spcPct val="0"/>
        </a:spcAft>
        <a:defRPr sz="3200">
          <a:solidFill>
            <a:schemeClr val="accent2"/>
          </a:solidFill>
          <a:latin typeface="Arial Narrow" pitchFamily="34" charset="0"/>
        </a:defRPr>
      </a:lvl7pPr>
      <a:lvl8pPr marL="1371600" algn="l" rtl="0" eaLnBrk="1" fontAlgn="base" hangingPunct="1">
        <a:spcBef>
          <a:spcPct val="0"/>
        </a:spcBef>
        <a:spcAft>
          <a:spcPct val="0"/>
        </a:spcAft>
        <a:defRPr sz="3200">
          <a:solidFill>
            <a:schemeClr val="accent2"/>
          </a:solidFill>
          <a:latin typeface="Arial Narrow" pitchFamily="34" charset="0"/>
        </a:defRPr>
      </a:lvl8pPr>
      <a:lvl9pPr marL="1828800" algn="l" rtl="0" eaLnBrk="1" fontAlgn="base" hangingPunct="1">
        <a:spcBef>
          <a:spcPct val="0"/>
        </a:spcBef>
        <a:spcAft>
          <a:spcPct val="0"/>
        </a:spcAft>
        <a:defRPr sz="3200">
          <a:solidFill>
            <a:schemeClr val="accent2"/>
          </a:solidFill>
          <a:latin typeface="Arial Narrow"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200">
          <a:solidFill>
            <a:schemeClr val="tx1"/>
          </a:solidFill>
          <a:latin typeface="+mn-lt"/>
        </a:defRPr>
      </a:lvl6pPr>
      <a:lvl7pPr marL="2971800" indent="-228600" algn="l" rtl="0" eaLnBrk="1" fontAlgn="base" hangingPunct="1">
        <a:spcBef>
          <a:spcPct val="20000"/>
        </a:spcBef>
        <a:spcAft>
          <a:spcPct val="0"/>
        </a:spcAft>
        <a:buChar char="»"/>
        <a:defRPr sz="2200">
          <a:solidFill>
            <a:schemeClr val="tx1"/>
          </a:solidFill>
          <a:latin typeface="+mn-lt"/>
        </a:defRPr>
      </a:lvl7pPr>
      <a:lvl8pPr marL="3429000" indent="-228600" algn="l" rtl="0" eaLnBrk="1" fontAlgn="base" hangingPunct="1">
        <a:spcBef>
          <a:spcPct val="20000"/>
        </a:spcBef>
        <a:spcAft>
          <a:spcPct val="0"/>
        </a:spcAft>
        <a:buChar char="»"/>
        <a:defRPr sz="2200">
          <a:solidFill>
            <a:schemeClr val="tx1"/>
          </a:solidFill>
          <a:latin typeface="+mn-lt"/>
        </a:defRPr>
      </a:lvl8pPr>
      <a:lvl9pPr marL="3886200" indent="-228600" algn="l" rtl="0" eaLnBrk="1" fontAlgn="base" hangingPunct="1">
        <a:spcBef>
          <a:spcPct val="20000"/>
        </a:spcBef>
        <a:spcAft>
          <a:spcPct val="0"/>
        </a:spcAft>
        <a:buChar char="»"/>
        <a:defRPr sz="22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b-N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pPr>
            <a:fld id="{0EE1AC1D-0A7D-4162-8227-987346ED1DA7}" type="datetimeFigureOut">
              <a:rPr lang="nb-NO" smtClean="0">
                <a:solidFill>
                  <a:prstClr val="black">
                    <a:tint val="75000"/>
                  </a:prstClr>
                </a:solidFill>
                <a:latin typeface="Calibri"/>
              </a:rPr>
              <a:pPr fontAlgn="auto">
                <a:lnSpc>
                  <a:spcPct val="100000"/>
                </a:lnSpc>
                <a:spcBef>
                  <a:spcPts val="0"/>
                </a:spcBef>
                <a:spcAft>
                  <a:spcPts val="0"/>
                </a:spcAft>
              </a:pPr>
              <a:t>16.06.2014</a:t>
            </a:fld>
            <a:endParaRPr lang="nb-NO">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pPr>
            <a:endParaRPr lang="nb-NO">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lnSpc>
                <a:spcPct val="100000"/>
              </a:lnSpc>
              <a:spcBef>
                <a:spcPts val="0"/>
              </a:spcBef>
              <a:spcAft>
                <a:spcPts val="0"/>
              </a:spcAft>
            </a:pPr>
            <a:fld id="{850E54A1-CE58-4847-958B-115E6C8F6265}" type="slidenum">
              <a:rPr lang="nb-NO" smtClean="0">
                <a:solidFill>
                  <a:prstClr val="black">
                    <a:tint val="75000"/>
                  </a:prstClr>
                </a:solidFill>
                <a:latin typeface="Calibri"/>
              </a:rPr>
              <a:pPr fontAlgn="auto">
                <a:lnSpc>
                  <a:spcPct val="100000"/>
                </a:lnSpc>
                <a:spcBef>
                  <a:spcPts val="0"/>
                </a:spcBef>
                <a:spcAft>
                  <a:spcPts val="0"/>
                </a:spcAft>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98785707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undecentre.no/forsking/glidarprosjektet/" TargetMode="External"/><Relationship Id="rId2" Type="http://schemas.openxmlformats.org/officeDocument/2006/relationships/hyperlink" Target="http://www.gfi.uib.no" TargetMode="Externa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9.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66.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bwMode="auto">
          <a:xfrm>
            <a:off x="215516" y="332656"/>
            <a:ext cx="8928484" cy="4500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US" sz="3200" b="1" dirty="0" smtClean="0">
                <a:latin typeface="Arial" charset="0"/>
                <a:ea typeface="ＭＳ Ｐゴシック" charset="0"/>
                <a:cs typeface="ＭＳ Ｐゴシック" charset="0"/>
              </a:rPr>
              <a:t>The </a:t>
            </a:r>
            <a:r>
              <a:rPr lang="en-US" sz="3200" b="1" dirty="0">
                <a:latin typeface="Arial" charset="0"/>
                <a:ea typeface="ＭＳ Ｐゴシック" charset="0"/>
                <a:cs typeface="ＭＳ Ｐゴシック" charset="0"/>
              </a:rPr>
              <a:t>Norwegian Atlantic Current </a:t>
            </a:r>
            <a:r>
              <a:rPr lang="en-US" sz="3200" b="1" dirty="0" smtClean="0">
                <a:latin typeface="Arial" charset="0"/>
                <a:ea typeface="ＭＳ Ｐゴシック" charset="0"/>
                <a:cs typeface="ＭＳ Ｐゴシック" charset="0"/>
              </a:rPr>
              <a:t>Observatory</a:t>
            </a:r>
            <a:br>
              <a:rPr lang="en-US" sz="3200" b="1" dirty="0" smtClean="0">
                <a:latin typeface="Arial" charset="0"/>
                <a:ea typeface="ＭＳ Ｐゴシック" charset="0"/>
                <a:cs typeface="ＭＳ Ｐゴシック" charset="0"/>
              </a:rPr>
            </a:br>
            <a:r>
              <a:rPr lang="en-US" sz="3200" b="1" dirty="0" smtClean="0">
                <a:latin typeface="Arial" charset="0"/>
                <a:ea typeface="ＭＳ Ｐゴシック" charset="0"/>
                <a:cs typeface="ＭＳ Ｐゴシック" charset="0"/>
              </a:rPr>
              <a:t>- a </a:t>
            </a:r>
            <a:r>
              <a:rPr lang="en-US" sz="3200" b="1" dirty="0">
                <a:latin typeface="Arial" charset="0"/>
                <a:ea typeface="ＭＳ Ｐゴシック" charset="0"/>
                <a:cs typeface="ＭＳ Ｐゴシック" charset="0"/>
              </a:rPr>
              <a:t>national facility for gliders</a:t>
            </a:r>
            <a:br>
              <a:rPr lang="en-US" sz="3200" b="1" dirty="0">
                <a:latin typeface="Arial" charset="0"/>
                <a:ea typeface="ＭＳ Ｐゴシック" charset="0"/>
                <a:cs typeface="ＭＳ Ｐゴシック" charset="0"/>
              </a:rPr>
            </a:br>
            <a:r>
              <a:rPr lang="en-US" sz="3600" b="1" dirty="0" smtClean="0">
                <a:latin typeface="Arial" charset="0"/>
                <a:ea typeface="ＭＳ Ｐゴシック" charset="0"/>
                <a:cs typeface="ＭＳ Ｐゴシック" charset="0"/>
              </a:rPr>
              <a:t> </a:t>
            </a:r>
            <a:r>
              <a:rPr lang="nb-NO" sz="3200" b="1" dirty="0">
                <a:latin typeface="Arial" charset="0"/>
                <a:ea typeface="ＭＳ Ｐゴシック" charset="0"/>
                <a:cs typeface="ＭＳ Ｐゴシック" charset="0"/>
              </a:rPr>
              <a:t/>
            </a:r>
            <a:br>
              <a:rPr lang="nb-NO" sz="3200" b="1" dirty="0">
                <a:latin typeface="Arial" charset="0"/>
                <a:ea typeface="ＭＳ Ｐゴシック" charset="0"/>
                <a:cs typeface="ＭＳ Ｐゴシック" charset="0"/>
              </a:rPr>
            </a:br>
            <a:r>
              <a:rPr lang="en-US" sz="2400" b="1" dirty="0">
                <a:latin typeface="Arial" charset="0"/>
                <a:ea typeface="ＭＳ Ｐゴシック" charset="0"/>
                <a:cs typeface="ＭＳ Ｐゴシック" charset="0"/>
              </a:rPr>
              <a:t>Peter M. Haugan</a:t>
            </a:r>
            <a:br>
              <a:rPr lang="en-US" sz="2400" b="1" dirty="0">
                <a:latin typeface="Arial" charset="0"/>
                <a:ea typeface="ＭＳ Ｐゴシック" charset="0"/>
                <a:cs typeface="ＭＳ Ｐゴシック" charset="0"/>
              </a:rPr>
            </a:br>
            <a:r>
              <a:rPr lang="en-US" sz="2000" b="1" dirty="0" smtClean="0">
                <a:latin typeface="Arial" charset="0"/>
                <a:ea typeface="ＭＳ Ｐゴシック" charset="0"/>
                <a:cs typeface="ＭＳ Ｐゴシック" charset="0"/>
              </a:rPr>
              <a:t>Geophysical Institute (GFI), </a:t>
            </a:r>
            <a:r>
              <a:rPr lang="en-US" sz="2000" b="1" dirty="0">
                <a:latin typeface="Arial" charset="0"/>
                <a:ea typeface="ＭＳ Ｐゴシック" charset="0"/>
                <a:cs typeface="ＭＳ Ｐゴシック" charset="0"/>
              </a:rPr>
              <a:t>University of </a:t>
            </a:r>
            <a:r>
              <a:rPr lang="en-US" sz="2000" b="1" dirty="0" smtClean="0">
                <a:latin typeface="Arial" charset="0"/>
                <a:ea typeface="ＭＳ Ｐゴシック" charset="0"/>
                <a:cs typeface="ＭＳ Ｐゴシック" charset="0"/>
              </a:rPr>
              <a:t>Bergen, Norway</a:t>
            </a:r>
            <a:r>
              <a:rPr lang="en-US" sz="2000" b="1" dirty="0">
                <a:latin typeface="Arial" charset="0"/>
                <a:ea typeface="ＭＳ Ｐゴシック" charset="0"/>
                <a:cs typeface="ＭＳ Ｐゴシック" charset="0"/>
              </a:rPr>
              <a:t/>
            </a:r>
            <a:br>
              <a:rPr lang="en-US" sz="2000" b="1" dirty="0">
                <a:latin typeface="Arial" charset="0"/>
                <a:ea typeface="ＭＳ Ｐゴシック" charset="0"/>
                <a:cs typeface="ＭＳ Ｐゴシック" charset="0"/>
              </a:rPr>
            </a:br>
            <a:r>
              <a:rPr lang="en-US" sz="2000" b="1" dirty="0">
                <a:latin typeface="Arial" charset="0"/>
                <a:ea typeface="ＭＳ Ｐゴシック" charset="0"/>
                <a:cs typeface="ＭＳ Ｐゴシック" charset="0"/>
              </a:rPr>
              <a:t/>
            </a:r>
            <a:br>
              <a:rPr lang="en-US" sz="2000" b="1" dirty="0">
                <a:latin typeface="Arial" charset="0"/>
                <a:ea typeface="ＭＳ Ｐゴシック" charset="0"/>
                <a:cs typeface="ＭＳ Ｐゴシック" charset="0"/>
              </a:rPr>
            </a:br>
            <a:r>
              <a:rPr lang="en-US" sz="2000" b="1" dirty="0" err="1" smtClean="0">
                <a:latin typeface="Arial" charset="0"/>
                <a:ea typeface="ＭＳ Ｐゴシック" charset="0"/>
                <a:cs typeface="ＭＳ Ｐゴシック" charset="0"/>
              </a:rPr>
              <a:t>Kjell</a:t>
            </a:r>
            <a:r>
              <a:rPr lang="en-US" sz="2000" b="1" dirty="0" smtClean="0">
                <a:latin typeface="Arial" charset="0"/>
                <a:ea typeface="ＭＳ Ｐゴシック" charset="0"/>
                <a:cs typeface="ＭＳ Ｐゴシック" charset="0"/>
              </a:rPr>
              <a:t> </a:t>
            </a:r>
            <a:r>
              <a:rPr lang="en-US" sz="2000" b="1" dirty="0" err="1" smtClean="0">
                <a:latin typeface="Arial" charset="0"/>
                <a:ea typeface="ＭＳ Ｐゴシック" charset="0"/>
                <a:cs typeface="ＭＳ Ｐゴシック" charset="0"/>
              </a:rPr>
              <a:t>Arild</a:t>
            </a:r>
            <a:r>
              <a:rPr lang="en-US" sz="2000" b="1" dirty="0" smtClean="0">
                <a:latin typeface="Arial" charset="0"/>
                <a:ea typeface="ＭＳ Ｐゴシック" charset="0"/>
                <a:cs typeface="ＭＳ Ｐゴシック" charset="0"/>
              </a:rPr>
              <a:t> </a:t>
            </a:r>
            <a:r>
              <a:rPr lang="en-US" sz="2000" b="1" dirty="0" err="1" smtClean="0">
                <a:latin typeface="Arial" charset="0"/>
                <a:ea typeface="ＭＳ Ｐゴシック" charset="0"/>
                <a:cs typeface="ＭＳ Ｐゴシック" charset="0"/>
              </a:rPr>
              <a:t>Orvik</a:t>
            </a:r>
            <a:r>
              <a:rPr lang="en-US" sz="2000" b="1" dirty="0" smtClean="0">
                <a:latin typeface="Arial" charset="0"/>
                <a:ea typeface="ＭＳ Ｐゴシック" charset="0"/>
                <a:cs typeface="ＭＳ Ｐゴシック" charset="0"/>
              </a:rPr>
              <a:t>, </a:t>
            </a:r>
            <a:r>
              <a:rPr lang="en-US" sz="2000" b="1" dirty="0" err="1" smtClean="0">
                <a:latin typeface="Arial" charset="0"/>
                <a:ea typeface="ＭＳ Ｐゴシック" charset="0"/>
                <a:cs typeface="ＭＳ Ｐゴシック" charset="0"/>
              </a:rPr>
              <a:t>Idar</a:t>
            </a:r>
            <a:r>
              <a:rPr lang="en-US" sz="2000" b="1" dirty="0" smtClean="0">
                <a:latin typeface="Arial" charset="0"/>
                <a:ea typeface="ＭＳ Ｐゴシック" charset="0"/>
                <a:cs typeface="ＭＳ Ｐゴシック" charset="0"/>
              </a:rPr>
              <a:t> </a:t>
            </a:r>
            <a:r>
              <a:rPr lang="en-US" sz="2000" b="1" dirty="0" err="1" smtClean="0">
                <a:latin typeface="Arial" charset="0"/>
                <a:ea typeface="ＭＳ Ｐゴシック" charset="0"/>
                <a:cs typeface="ＭＳ Ｐゴシック" charset="0"/>
              </a:rPr>
              <a:t>Hessevik</a:t>
            </a:r>
            <a:r>
              <a:rPr lang="en-US" sz="2000" b="1" dirty="0" smtClean="0">
                <a:latin typeface="Arial" charset="0"/>
                <a:ea typeface="ＭＳ Ｐゴシック" charset="0"/>
                <a:cs typeface="ＭＳ Ｐゴシック" charset="0"/>
              </a:rPr>
              <a:t>, Erik Magnus </a:t>
            </a:r>
            <a:r>
              <a:rPr lang="en-US" sz="2000" b="1" dirty="0" err="1" smtClean="0">
                <a:latin typeface="Arial" charset="0"/>
                <a:ea typeface="ＭＳ Ｐゴシック" charset="0"/>
                <a:cs typeface="ＭＳ Ｐゴシック" charset="0"/>
              </a:rPr>
              <a:t>Bruvik</a:t>
            </a:r>
            <a:r>
              <a:rPr lang="en-US" sz="2000" b="1" dirty="0" smtClean="0">
                <a:latin typeface="Arial" charset="0"/>
                <a:ea typeface="ＭＳ Ｐゴシック" charset="0"/>
                <a:cs typeface="ＭＳ Ｐゴシック" charset="0"/>
              </a:rPr>
              <a:t>, GFI,</a:t>
            </a:r>
            <a:br>
              <a:rPr lang="en-US" sz="2000" b="1" dirty="0" smtClean="0">
                <a:latin typeface="Arial" charset="0"/>
                <a:ea typeface="ＭＳ Ｐゴシック" charset="0"/>
                <a:cs typeface="ＭＳ Ｐゴシック" charset="0"/>
              </a:rPr>
            </a:br>
            <a:r>
              <a:rPr lang="en-US" sz="2000" b="1" dirty="0" err="1" smtClean="0">
                <a:latin typeface="Arial" charset="0"/>
                <a:ea typeface="ＭＳ Ｐゴシック" charset="0"/>
                <a:cs typeface="ＭＳ Ｐゴシック" charset="0"/>
              </a:rPr>
              <a:t>Karsten</a:t>
            </a:r>
            <a:r>
              <a:rPr lang="en-US" sz="2000" b="1" dirty="0" smtClean="0">
                <a:latin typeface="Arial" charset="0"/>
                <a:ea typeface="ＭＳ Ｐゴシック" charset="0"/>
                <a:cs typeface="ＭＳ Ｐゴシック" charset="0"/>
              </a:rPr>
              <a:t> </a:t>
            </a:r>
            <a:r>
              <a:rPr lang="en-US" sz="2000" b="1" dirty="0" err="1" smtClean="0">
                <a:latin typeface="Arial" charset="0"/>
                <a:ea typeface="ＭＳ Ｐゴシック" charset="0"/>
                <a:cs typeface="ＭＳ Ｐゴシック" charset="0"/>
              </a:rPr>
              <a:t>Kvalsund</a:t>
            </a:r>
            <a:r>
              <a:rPr lang="en-US" sz="2000" b="1" dirty="0" smtClean="0">
                <a:latin typeface="Arial" charset="0"/>
                <a:ea typeface="ＭＳ Ｐゴシック" charset="0"/>
                <a:cs typeface="ＭＳ Ｐゴシック" charset="0"/>
              </a:rPr>
              <a:t>, </a:t>
            </a:r>
            <a:r>
              <a:rPr lang="en-US" sz="2000" b="1" dirty="0" err="1" smtClean="0">
                <a:latin typeface="Arial" charset="0"/>
                <a:ea typeface="ＭＳ Ｐゴシック" charset="0"/>
                <a:cs typeface="ＭＳ Ｐゴシック" charset="0"/>
              </a:rPr>
              <a:t>Runde</a:t>
            </a:r>
            <a:r>
              <a:rPr lang="en-US" sz="2000" b="1" dirty="0" smtClean="0">
                <a:latin typeface="Arial" charset="0"/>
                <a:ea typeface="ＭＳ Ｐゴシック" charset="0"/>
                <a:cs typeface="ＭＳ Ｐゴシック" charset="0"/>
              </a:rPr>
              <a:t> Environmental Centre</a:t>
            </a:r>
            <a:br>
              <a:rPr lang="en-US" sz="2000" b="1" dirty="0" smtClean="0">
                <a:latin typeface="Arial" charset="0"/>
                <a:ea typeface="ＭＳ Ｐゴシック" charset="0"/>
                <a:cs typeface="ＭＳ Ｐゴシック" charset="0"/>
              </a:rPr>
            </a:br>
            <a:r>
              <a:rPr lang="en-US" sz="2000" b="1" dirty="0" err="1" smtClean="0">
                <a:latin typeface="Arial" charset="0"/>
                <a:ea typeface="ＭＳ Ｐゴシック" charset="0"/>
                <a:cs typeface="ＭＳ Ｐゴシック" charset="0"/>
              </a:rPr>
              <a:t>Henrik</a:t>
            </a:r>
            <a:r>
              <a:rPr lang="en-US" sz="2000" b="1" dirty="0" smtClean="0">
                <a:latin typeface="Arial" charset="0"/>
                <a:ea typeface="ＭＳ Ｐゴシック" charset="0"/>
                <a:cs typeface="ＭＳ Ｐゴシック" charset="0"/>
              </a:rPr>
              <a:t> </a:t>
            </a:r>
            <a:r>
              <a:rPr lang="en-US" sz="2000" b="1" dirty="0" err="1" smtClean="0">
                <a:latin typeface="Arial" charset="0"/>
                <a:ea typeface="ＭＳ Ｐゴシック" charset="0"/>
                <a:cs typeface="ＭＳ Ｐゴシック" charset="0"/>
              </a:rPr>
              <a:t>Søiland</a:t>
            </a:r>
            <a:r>
              <a:rPr lang="en-US" sz="2000" b="1" dirty="0" smtClean="0">
                <a:latin typeface="Arial" charset="0"/>
                <a:ea typeface="ＭＳ Ｐゴシック" charset="0"/>
                <a:cs typeface="ＭＳ Ｐゴシック" charset="0"/>
              </a:rPr>
              <a:t>, Institute of Marine Research </a:t>
            </a:r>
            <a:r>
              <a:rPr lang="en-US" sz="2400" b="1" dirty="0">
                <a:latin typeface="Arial" charset="0"/>
                <a:ea typeface="ＭＳ Ｐゴシック" charset="0"/>
                <a:cs typeface="ＭＳ Ｐゴシック" charset="0"/>
              </a:rPr>
              <a:t/>
            </a:r>
            <a:br>
              <a:rPr lang="en-US" sz="2400" b="1" dirty="0">
                <a:latin typeface="Arial" charset="0"/>
                <a:ea typeface="ＭＳ Ｐゴシック" charset="0"/>
                <a:cs typeface="ＭＳ Ｐゴシック" charset="0"/>
              </a:rPr>
            </a:br>
            <a:endParaRPr lang="en-US" sz="2400" b="1" dirty="0">
              <a:latin typeface="Arial" charset="0"/>
              <a:ea typeface="ＭＳ Ｐゴシック" charset="0"/>
              <a:cs typeface="ＭＳ Ｐゴシック" charset="0"/>
            </a:endParaRPr>
          </a:p>
        </p:txBody>
      </p:sp>
      <p:sp>
        <p:nvSpPr>
          <p:cNvPr id="17410" name="Text Box 6"/>
          <p:cNvSpPr txBox="1">
            <a:spLocks noChangeArrowheads="1"/>
          </p:cNvSpPr>
          <p:nvPr/>
        </p:nvSpPr>
        <p:spPr bwMode="auto">
          <a:xfrm>
            <a:off x="3492500" y="5805488"/>
            <a:ext cx="2268538" cy="90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algn="ctr"/>
            <a:r>
              <a:rPr lang="nb-NO" sz="1400" dirty="0" err="1" smtClean="0">
                <a:solidFill>
                  <a:srgbClr val="FF0000"/>
                </a:solidFill>
                <a:latin typeface="Arial"/>
                <a:cs typeface="Arial"/>
              </a:rPr>
              <a:t>naco.gfi.uib.no</a:t>
            </a:r>
            <a:endParaRPr lang="nb-NO" sz="1400" dirty="0" smtClean="0">
              <a:solidFill>
                <a:srgbClr val="FF0000"/>
              </a:solidFill>
              <a:latin typeface="Arial"/>
              <a:cs typeface="Arial"/>
            </a:endParaRPr>
          </a:p>
          <a:p>
            <a:pPr algn="ctr"/>
            <a:r>
              <a:rPr lang="nb-NO" sz="1400" dirty="0" smtClean="0">
                <a:solidFill>
                  <a:srgbClr val="FF0000"/>
                </a:solidFill>
                <a:latin typeface="Arial"/>
                <a:cs typeface="Arial"/>
                <a:hlinkClick r:id="rId2"/>
              </a:rPr>
              <a:t>www.gfi.uib.no</a:t>
            </a:r>
            <a:endParaRPr lang="nb-NO" sz="1400" dirty="0" smtClean="0">
              <a:solidFill>
                <a:srgbClr val="FF0000"/>
              </a:solidFill>
              <a:latin typeface="Arial"/>
              <a:cs typeface="Arial"/>
            </a:endParaRPr>
          </a:p>
          <a:p>
            <a:pPr algn="ctr"/>
            <a:r>
              <a:rPr lang="en-US" sz="1400" dirty="0" smtClean="0">
                <a:solidFill>
                  <a:srgbClr val="FF0000"/>
                </a:solidFill>
                <a:latin typeface="Arial"/>
                <a:cs typeface="Arial"/>
                <a:hlinkClick r:id="rId3"/>
              </a:rPr>
              <a:t>www.rundecentre.no</a:t>
            </a:r>
            <a:r>
              <a:rPr lang="en-US" sz="1400" dirty="0">
                <a:solidFill>
                  <a:srgbClr val="FF0000"/>
                </a:solidFill>
                <a:latin typeface="Arial"/>
                <a:cs typeface="Arial"/>
                <a:hlinkClick r:id="rId3"/>
              </a:rPr>
              <a:t>/forsking/glidarprosjektet</a:t>
            </a:r>
            <a:r>
              <a:rPr lang="en-US" sz="1600" u="sng" dirty="0" smtClean="0">
                <a:hlinkClick r:id="rId3"/>
              </a:rPr>
              <a:t>/</a:t>
            </a:r>
            <a:endParaRPr lang="nb-NO" sz="1600" dirty="0">
              <a:latin typeface="Arial" charset="0"/>
              <a:cs typeface="Times New Roman" charset="0"/>
            </a:endParaRPr>
          </a:p>
        </p:txBody>
      </p:sp>
      <p:pic>
        <p:nvPicPr>
          <p:cNvPr id="17411" name="Picture 4" descr="gfi"/>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6477000" y="5313363"/>
            <a:ext cx="2667000" cy="154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gfi"/>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10840" y="5313363"/>
            <a:ext cx="2667000" cy="154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IMG_002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0100"/>
            <a:ext cx="9144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Box 2"/>
          <p:cNvSpPr txBox="1">
            <a:spLocks noChangeArrowheads="1"/>
          </p:cNvSpPr>
          <p:nvPr/>
        </p:nvSpPr>
        <p:spPr bwMode="auto">
          <a:xfrm>
            <a:off x="467544" y="188640"/>
            <a:ext cx="7309839"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eaLnBrk="1" hangingPunct="1"/>
            <a:r>
              <a:rPr lang="en-US" dirty="0">
                <a:latin typeface="Arial"/>
                <a:cs typeface="Arial"/>
              </a:rPr>
              <a:t>Glider preparation and </a:t>
            </a:r>
            <a:r>
              <a:rPr lang="en-US" dirty="0" smtClean="0">
                <a:latin typeface="Arial"/>
                <a:cs typeface="Arial"/>
              </a:rPr>
              <a:t>tests </a:t>
            </a:r>
            <a:r>
              <a:rPr lang="en-US" dirty="0">
                <a:latin typeface="Arial"/>
                <a:cs typeface="Arial"/>
              </a:rPr>
              <a:t>GFI </a:t>
            </a:r>
            <a:r>
              <a:rPr lang="en-US" dirty="0" smtClean="0">
                <a:latin typeface="Arial"/>
                <a:cs typeface="Arial"/>
              </a:rPr>
              <a:t>March </a:t>
            </a:r>
            <a:r>
              <a:rPr lang="en-US" dirty="0">
                <a:latin typeface="Arial"/>
                <a:cs typeface="Arial"/>
              </a:rPr>
              <a:t>2012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IMG_00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656" y="692696"/>
            <a:ext cx="8254800" cy="61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51620" y="224644"/>
            <a:ext cx="6232095" cy="451406"/>
          </a:xfrm>
          <a:prstGeom prst="rect">
            <a:avLst/>
          </a:prstGeom>
          <a:noFill/>
        </p:spPr>
        <p:txBody>
          <a:bodyPr wrap="none" rtlCol="0">
            <a:spAutoFit/>
          </a:bodyPr>
          <a:lstStyle/>
          <a:p>
            <a:r>
              <a:rPr lang="en-US" dirty="0" err="1" smtClean="0">
                <a:latin typeface="Arial"/>
                <a:cs typeface="Arial"/>
              </a:rPr>
              <a:t>Slocums</a:t>
            </a:r>
            <a:r>
              <a:rPr lang="en-US" dirty="0" smtClean="0">
                <a:latin typeface="Arial"/>
                <a:cs typeface="Arial"/>
              </a:rPr>
              <a:t>, one with turbulence sensors</a:t>
            </a:r>
            <a:endParaRPr lang="en-US" dirty="0">
              <a:latin typeface="Arial"/>
              <a:cs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IMG_0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810" y="764704"/>
            <a:ext cx="8120128" cy="606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1560" y="224644"/>
            <a:ext cx="7904728" cy="400110"/>
          </a:xfrm>
          <a:prstGeom prst="rect">
            <a:avLst/>
          </a:prstGeom>
          <a:noFill/>
        </p:spPr>
        <p:txBody>
          <a:bodyPr wrap="none" rtlCol="0">
            <a:spAutoFit/>
          </a:bodyPr>
          <a:lstStyle/>
          <a:p>
            <a:r>
              <a:rPr lang="en-US" sz="2400" dirty="0" err="1" smtClean="0">
                <a:latin typeface="Arial"/>
                <a:cs typeface="Arial"/>
              </a:rPr>
              <a:t>Seaglider</a:t>
            </a:r>
            <a:r>
              <a:rPr lang="en-US" sz="2400" dirty="0" smtClean="0">
                <a:latin typeface="Arial"/>
                <a:cs typeface="Arial"/>
              </a:rPr>
              <a:t> onboard R/V </a:t>
            </a:r>
            <a:r>
              <a:rPr lang="en-US" sz="2400" dirty="0" err="1" smtClean="0">
                <a:latin typeface="Arial"/>
                <a:cs typeface="Arial"/>
              </a:rPr>
              <a:t>Håkon</a:t>
            </a:r>
            <a:r>
              <a:rPr lang="en-US" sz="2400" dirty="0" smtClean="0">
                <a:latin typeface="Arial"/>
                <a:cs typeface="Arial"/>
              </a:rPr>
              <a:t> Mosby before deployment</a:t>
            </a:r>
            <a:endParaRPr lang="en-US" sz="2400" dirty="0">
              <a:latin typeface="Arial"/>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7564" y="116632"/>
            <a:ext cx="4500500" cy="6588732"/>
          </a:xfrm>
        </p:spPr>
        <p:txBody>
          <a:bodyPr/>
          <a:lstStyle/>
          <a:p>
            <a:r>
              <a:rPr lang="en-US" b="1" dirty="0" smtClean="0">
                <a:latin typeface="Arial"/>
                <a:cs typeface="Arial"/>
              </a:rPr>
              <a:t>Glider use within NACO so far:</a:t>
            </a:r>
          </a:p>
          <a:p>
            <a:pPr algn="l"/>
            <a:endParaRPr lang="en-US" dirty="0" smtClean="0">
              <a:latin typeface="Arial"/>
              <a:cs typeface="Arial"/>
            </a:endParaRPr>
          </a:p>
          <a:p>
            <a:pPr algn="l"/>
            <a:r>
              <a:rPr lang="en-US" dirty="0" smtClean="0">
                <a:latin typeface="Arial"/>
                <a:cs typeface="Arial"/>
              </a:rPr>
              <a:t>1. Sustained </a:t>
            </a:r>
            <a:r>
              <a:rPr lang="en-US" dirty="0">
                <a:latin typeface="Arial"/>
                <a:cs typeface="Arial"/>
              </a:rPr>
              <a:t>monitoring with two </a:t>
            </a:r>
            <a:r>
              <a:rPr lang="en-US" dirty="0" err="1">
                <a:latin typeface="Arial"/>
                <a:cs typeface="Arial"/>
              </a:rPr>
              <a:t>Seagliders</a:t>
            </a:r>
            <a:r>
              <a:rPr lang="en-US" dirty="0">
                <a:latin typeface="Arial"/>
                <a:cs typeface="Arial"/>
              </a:rPr>
              <a:t> </a:t>
            </a:r>
            <a:r>
              <a:rPr lang="en-US" dirty="0" smtClean="0">
                <a:latin typeface="Arial"/>
                <a:cs typeface="Arial"/>
              </a:rPr>
              <a:t>total 4000 stations, </a:t>
            </a:r>
            <a:r>
              <a:rPr lang="en-US" dirty="0" err="1" smtClean="0">
                <a:latin typeface="Arial"/>
                <a:cs typeface="Arial"/>
              </a:rPr>
              <a:t>Svinøy</a:t>
            </a:r>
            <a:r>
              <a:rPr lang="en-US" dirty="0" smtClean="0">
                <a:latin typeface="Arial"/>
                <a:cs typeface="Arial"/>
              </a:rPr>
              <a:t> section 20 repeats since May 2012, </a:t>
            </a:r>
            <a:r>
              <a:rPr lang="en-US" dirty="0" err="1">
                <a:latin typeface="Arial"/>
                <a:cs typeface="Arial"/>
              </a:rPr>
              <a:t>Lofoten</a:t>
            </a:r>
            <a:r>
              <a:rPr lang="en-US" dirty="0">
                <a:latin typeface="Arial"/>
                <a:cs typeface="Arial"/>
              </a:rPr>
              <a:t> </a:t>
            </a:r>
            <a:r>
              <a:rPr lang="en-US" dirty="0" smtClean="0">
                <a:latin typeface="Arial"/>
                <a:cs typeface="Arial"/>
              </a:rPr>
              <a:t>basin</a:t>
            </a:r>
            <a:r>
              <a:rPr lang="en-US" dirty="0">
                <a:latin typeface="Arial"/>
                <a:cs typeface="Arial"/>
              </a:rPr>
              <a:t> </a:t>
            </a:r>
            <a:r>
              <a:rPr lang="en-US" dirty="0" smtClean="0">
                <a:latin typeface="Arial"/>
                <a:cs typeface="Arial"/>
              </a:rPr>
              <a:t>10 since July 2012.</a:t>
            </a:r>
            <a:endParaRPr lang="en-US" dirty="0">
              <a:latin typeface="Arial"/>
              <a:cs typeface="Arial"/>
            </a:endParaRPr>
          </a:p>
          <a:p>
            <a:pPr algn="l"/>
            <a:endParaRPr lang="en-US" dirty="0">
              <a:latin typeface="Arial"/>
              <a:cs typeface="Arial"/>
            </a:endParaRPr>
          </a:p>
          <a:p>
            <a:pPr algn="l"/>
            <a:r>
              <a:rPr lang="en-US" dirty="0" smtClean="0">
                <a:latin typeface="Arial"/>
                <a:cs typeface="Arial"/>
              </a:rPr>
              <a:t>2. Short term research projects, e.g.</a:t>
            </a:r>
          </a:p>
          <a:p>
            <a:pPr marL="342900" indent="-342900" algn="l">
              <a:buFont typeface="Arial"/>
              <a:buChar char="•"/>
            </a:pPr>
            <a:r>
              <a:rPr lang="en-US" dirty="0" smtClean="0">
                <a:latin typeface="Arial"/>
                <a:cs typeface="Arial"/>
              </a:rPr>
              <a:t>Two </a:t>
            </a:r>
            <a:r>
              <a:rPr lang="en-US" dirty="0" err="1" smtClean="0">
                <a:latin typeface="Arial"/>
                <a:cs typeface="Arial"/>
              </a:rPr>
              <a:t>Slocums</a:t>
            </a:r>
            <a:r>
              <a:rPr lang="en-US" dirty="0" smtClean="0">
                <a:latin typeface="Arial"/>
                <a:cs typeface="Arial"/>
              </a:rPr>
              <a:t> for turbulence process studies around the </a:t>
            </a:r>
            <a:r>
              <a:rPr lang="en-US" dirty="0" err="1" smtClean="0">
                <a:latin typeface="Arial"/>
                <a:cs typeface="Arial"/>
              </a:rPr>
              <a:t>Faroes</a:t>
            </a:r>
            <a:r>
              <a:rPr lang="en-US" dirty="0" smtClean="0">
                <a:latin typeface="Arial"/>
                <a:cs typeface="Arial"/>
              </a:rPr>
              <a:t>.</a:t>
            </a:r>
          </a:p>
          <a:p>
            <a:pPr marL="342900" indent="-342900" algn="l">
              <a:buFont typeface="Arial"/>
              <a:buChar char="•"/>
            </a:pPr>
            <a:r>
              <a:rPr lang="en-US" dirty="0" smtClean="0">
                <a:latin typeface="Arial"/>
                <a:cs typeface="Arial"/>
              </a:rPr>
              <a:t>Inland lake studies</a:t>
            </a:r>
          </a:p>
          <a:p>
            <a:pPr marL="342900" indent="-342900" algn="l">
              <a:buFont typeface="Arial"/>
              <a:buChar char="•"/>
            </a:pPr>
            <a:r>
              <a:rPr lang="en-US" dirty="0" smtClean="0">
                <a:latin typeface="Arial"/>
                <a:cs typeface="Arial"/>
              </a:rPr>
              <a:t>Fjord studies Northern Norway and Svalbard</a:t>
            </a:r>
          </a:p>
          <a:p>
            <a:pPr algn="l"/>
            <a:endParaRPr lang="en-US" dirty="0">
              <a:latin typeface="Arial"/>
              <a:cs typeface="Arial"/>
            </a:endParaRPr>
          </a:p>
          <a:p>
            <a:pPr algn="l"/>
            <a:r>
              <a:rPr lang="en-US" dirty="0" smtClean="0">
                <a:latin typeface="Arial"/>
                <a:cs typeface="Arial"/>
              </a:rPr>
              <a:t>Potential missions 2015-2016?</a:t>
            </a:r>
          </a:p>
          <a:p>
            <a:pPr algn="l"/>
            <a:r>
              <a:rPr lang="en-US" dirty="0" smtClean="0">
                <a:latin typeface="Arial"/>
                <a:cs typeface="Arial"/>
              </a:rPr>
              <a:t>Scientific user committee will decide:</a:t>
            </a:r>
          </a:p>
          <a:p>
            <a:pPr algn="l"/>
            <a:r>
              <a:rPr lang="en-US" sz="1600" dirty="0" smtClean="0">
                <a:latin typeface="Arial"/>
                <a:cs typeface="Arial"/>
              </a:rPr>
              <a:t>Iceland, Svalbard, </a:t>
            </a:r>
            <a:r>
              <a:rPr lang="en-US" sz="1600" dirty="0" err="1" smtClean="0">
                <a:latin typeface="Arial"/>
                <a:cs typeface="Arial"/>
              </a:rPr>
              <a:t>Benguela</a:t>
            </a:r>
            <a:r>
              <a:rPr lang="en-US" sz="1600" dirty="0" smtClean="0">
                <a:latin typeface="Arial"/>
                <a:cs typeface="Arial"/>
              </a:rPr>
              <a:t> are among proposals in addition to </a:t>
            </a:r>
            <a:r>
              <a:rPr lang="en-US" sz="1600" dirty="0" err="1" smtClean="0">
                <a:latin typeface="Arial"/>
                <a:cs typeface="Arial"/>
              </a:rPr>
              <a:t>NwAC</a:t>
            </a:r>
            <a:r>
              <a:rPr lang="en-US" dirty="0" smtClean="0">
                <a:latin typeface="Arial"/>
                <a:cs typeface="Arial"/>
              </a:rPr>
              <a:t>.</a:t>
            </a:r>
            <a:endParaRPr lang="en-US" dirty="0"/>
          </a:p>
        </p:txBody>
      </p:sp>
      <p:pic>
        <p:nvPicPr>
          <p:cNvPr id="4" name="Picture 3"/>
          <p:cNvPicPr>
            <a:picLocks noChangeAspect="1"/>
          </p:cNvPicPr>
          <p:nvPr/>
        </p:nvPicPr>
        <p:blipFill>
          <a:blip r:embed="rId3"/>
          <a:stretch>
            <a:fillRect/>
          </a:stretch>
        </p:blipFill>
        <p:spPr>
          <a:xfrm>
            <a:off x="5292080" y="0"/>
            <a:ext cx="4788024" cy="6849628"/>
          </a:xfrm>
          <a:prstGeom prst="rect">
            <a:avLst/>
          </a:prstGeom>
        </p:spPr>
      </p:pic>
    </p:spTree>
    <p:extLst>
      <p:ext uri="{BB962C8B-B14F-4D97-AF65-F5344CB8AC3E}">
        <p14:creationId xmlns:p14="http://schemas.microsoft.com/office/powerpoint/2010/main" val="2130611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8313" y="347662"/>
            <a:ext cx="5255815" cy="1137121"/>
          </a:xfrm>
        </p:spPr>
        <p:txBody>
          <a:bodyPr/>
          <a:lstStyle/>
          <a:p>
            <a:r>
              <a:rPr lang="nb-NO" dirty="0" err="1" smtClean="0"/>
              <a:t>Piloting</a:t>
            </a:r>
            <a:r>
              <a:rPr lang="nb-NO" dirty="0" smtClean="0"/>
              <a:t> </a:t>
            </a:r>
            <a:r>
              <a:rPr lang="nb-NO" dirty="0" err="1" smtClean="0"/>
              <a:t>tool</a:t>
            </a:r>
            <a:r>
              <a:rPr lang="nb-NO" dirty="0" smtClean="0"/>
              <a:t>: </a:t>
            </a:r>
            <a:r>
              <a:rPr lang="nb-NO" dirty="0" err="1" smtClean="0"/>
              <a:t>Gliderpage</a:t>
            </a:r>
            <a:r>
              <a:rPr lang="nb-NO" dirty="0" smtClean="0"/>
              <a:t> – </a:t>
            </a:r>
            <a:r>
              <a:rPr lang="nb-NO" dirty="0" err="1" smtClean="0"/>
              <a:t>developed</a:t>
            </a:r>
            <a:r>
              <a:rPr lang="nb-NO" dirty="0" smtClean="0"/>
              <a:t> at GFI</a:t>
            </a:r>
            <a:endParaRPr lang="nb-NO" dirty="0"/>
          </a:p>
        </p:txBody>
      </p:sp>
      <p:sp>
        <p:nvSpPr>
          <p:cNvPr id="3" name="Plassholder for innhold 2"/>
          <p:cNvSpPr>
            <a:spLocks noGrp="1"/>
          </p:cNvSpPr>
          <p:nvPr>
            <p:ph idx="1"/>
          </p:nvPr>
        </p:nvSpPr>
        <p:spPr/>
        <p:txBody>
          <a:bodyPr/>
          <a:lstStyle/>
          <a:p>
            <a:endParaRPr lang="nb-NO" dirty="0" smtClean="0"/>
          </a:p>
          <a:p>
            <a:pPr lvl="0"/>
            <a:r>
              <a:rPr lang="nb-NO" dirty="0"/>
              <a:t>Web </a:t>
            </a:r>
            <a:r>
              <a:rPr lang="nb-NO" dirty="0" err="1"/>
              <a:t>client</a:t>
            </a:r>
            <a:r>
              <a:rPr lang="nb-NO" dirty="0"/>
              <a:t> </a:t>
            </a:r>
            <a:r>
              <a:rPr lang="nb-NO" dirty="0" err="1"/>
              <a:t>based</a:t>
            </a:r>
            <a:r>
              <a:rPr lang="nb-NO" dirty="0"/>
              <a:t> </a:t>
            </a:r>
            <a:r>
              <a:rPr lang="nb-NO" dirty="0" err="1"/>
              <a:t>on</a:t>
            </a:r>
            <a:r>
              <a:rPr lang="nb-NO" dirty="0"/>
              <a:t> Google </a:t>
            </a:r>
            <a:r>
              <a:rPr lang="nb-NO" dirty="0" err="1"/>
              <a:t>Maps</a:t>
            </a:r>
            <a:r>
              <a:rPr lang="nb-NO" dirty="0"/>
              <a:t> API v.3</a:t>
            </a:r>
          </a:p>
          <a:p>
            <a:pPr lvl="0"/>
            <a:r>
              <a:rPr lang="nb-NO" dirty="0"/>
              <a:t>Integration </a:t>
            </a:r>
            <a:r>
              <a:rPr lang="nb-NO" dirty="0" err="1"/>
              <a:t>between</a:t>
            </a:r>
            <a:r>
              <a:rPr lang="nb-NO" dirty="0"/>
              <a:t> Google </a:t>
            </a:r>
            <a:r>
              <a:rPr lang="nb-NO" dirty="0" err="1"/>
              <a:t>Maps</a:t>
            </a:r>
            <a:r>
              <a:rPr lang="nb-NO" dirty="0"/>
              <a:t> and </a:t>
            </a:r>
            <a:r>
              <a:rPr lang="nb-NO" dirty="0" err="1"/>
              <a:t>open</a:t>
            </a:r>
            <a:r>
              <a:rPr lang="nb-NO" dirty="0"/>
              <a:t> </a:t>
            </a:r>
            <a:r>
              <a:rPr lang="nb-NO" dirty="0" err="1"/>
              <a:t>wms</a:t>
            </a:r>
            <a:r>
              <a:rPr lang="nb-NO" dirty="0"/>
              <a:t> </a:t>
            </a:r>
            <a:r>
              <a:rPr lang="nb-NO" dirty="0" err="1"/>
              <a:t>map</a:t>
            </a:r>
            <a:r>
              <a:rPr lang="nb-NO" dirty="0"/>
              <a:t> data from </a:t>
            </a:r>
            <a:r>
              <a:rPr lang="nb-NO" dirty="0" err="1"/>
              <a:t>statkart.no</a:t>
            </a:r>
            <a:r>
              <a:rPr lang="nb-NO" dirty="0"/>
              <a:t>/</a:t>
            </a:r>
            <a:r>
              <a:rPr lang="nb-NO" dirty="0" err="1"/>
              <a:t>geonorge.no</a:t>
            </a:r>
            <a:endParaRPr lang="nb-NO" dirty="0"/>
          </a:p>
          <a:p>
            <a:pPr lvl="0"/>
            <a:r>
              <a:rPr lang="nb-NO" dirty="0"/>
              <a:t>Integration </a:t>
            </a:r>
            <a:r>
              <a:rPr lang="nb-NO" dirty="0" err="1"/>
              <a:t>between</a:t>
            </a:r>
            <a:r>
              <a:rPr lang="nb-NO" dirty="0"/>
              <a:t> Google </a:t>
            </a:r>
            <a:r>
              <a:rPr lang="nb-NO" dirty="0" err="1"/>
              <a:t>Maps</a:t>
            </a:r>
            <a:r>
              <a:rPr lang="nb-NO" dirty="0"/>
              <a:t> and </a:t>
            </a:r>
            <a:r>
              <a:rPr lang="nb-NO" dirty="0" err="1"/>
              <a:t>weather</a:t>
            </a:r>
            <a:r>
              <a:rPr lang="nb-NO" dirty="0"/>
              <a:t> data from </a:t>
            </a:r>
            <a:r>
              <a:rPr lang="nb-NO" dirty="0" err="1"/>
              <a:t>met.no</a:t>
            </a:r>
            <a:r>
              <a:rPr lang="nb-NO" dirty="0"/>
              <a:t>/</a:t>
            </a:r>
            <a:r>
              <a:rPr lang="nb-NO" dirty="0" err="1"/>
              <a:t>yr.no</a:t>
            </a:r>
            <a:endParaRPr lang="nb-NO" dirty="0"/>
          </a:p>
          <a:p>
            <a:pPr lvl="0"/>
            <a:r>
              <a:rPr lang="nb-NO" dirty="0"/>
              <a:t>Integration </a:t>
            </a:r>
            <a:r>
              <a:rPr lang="nb-NO" dirty="0" err="1"/>
              <a:t>between</a:t>
            </a:r>
            <a:r>
              <a:rPr lang="nb-NO" dirty="0"/>
              <a:t> </a:t>
            </a:r>
            <a:r>
              <a:rPr lang="nb-NO" dirty="0" err="1"/>
              <a:t>map</a:t>
            </a:r>
            <a:r>
              <a:rPr lang="nb-NO" dirty="0"/>
              <a:t> </a:t>
            </a:r>
            <a:r>
              <a:rPr lang="nb-NO" dirty="0" err="1"/>
              <a:t>application</a:t>
            </a:r>
            <a:r>
              <a:rPr lang="nb-NO" dirty="0"/>
              <a:t> and </a:t>
            </a:r>
            <a:r>
              <a:rPr lang="nb-NO" dirty="0" err="1"/>
              <a:t>technical</a:t>
            </a:r>
            <a:r>
              <a:rPr lang="nb-NO" dirty="0"/>
              <a:t> </a:t>
            </a:r>
            <a:r>
              <a:rPr lang="nb-NO" dirty="0" err="1"/>
              <a:t>matlab</a:t>
            </a:r>
            <a:r>
              <a:rPr lang="nb-NO" dirty="0"/>
              <a:t> plots, </a:t>
            </a:r>
            <a:r>
              <a:rPr lang="nb-NO" dirty="0" err="1"/>
              <a:t>communication</a:t>
            </a:r>
            <a:r>
              <a:rPr lang="nb-NO" dirty="0"/>
              <a:t> </a:t>
            </a:r>
            <a:r>
              <a:rPr lang="nb-NO" dirty="0" err="1"/>
              <a:t>with</a:t>
            </a:r>
            <a:r>
              <a:rPr lang="nb-NO" dirty="0"/>
              <a:t>  base </a:t>
            </a:r>
            <a:r>
              <a:rPr lang="nb-NO" dirty="0" err="1"/>
              <a:t>station</a:t>
            </a:r>
            <a:r>
              <a:rPr lang="nb-NO" dirty="0"/>
              <a:t> for </a:t>
            </a:r>
            <a:r>
              <a:rPr lang="nb-NO" dirty="0" err="1"/>
              <a:t>editing</a:t>
            </a:r>
            <a:r>
              <a:rPr lang="nb-NO" dirty="0"/>
              <a:t> </a:t>
            </a:r>
            <a:r>
              <a:rPr lang="nb-NO" dirty="0" err="1"/>
              <a:t>of</a:t>
            </a:r>
            <a:r>
              <a:rPr lang="nb-NO" dirty="0"/>
              <a:t> </a:t>
            </a:r>
            <a:r>
              <a:rPr lang="nb-NO" dirty="0" err="1"/>
              <a:t>cmdfile</a:t>
            </a:r>
            <a:r>
              <a:rPr lang="nb-NO" dirty="0"/>
              <a:t>/</a:t>
            </a:r>
            <a:r>
              <a:rPr lang="nb-NO" dirty="0" err="1"/>
              <a:t>science</a:t>
            </a:r>
            <a:r>
              <a:rPr lang="nb-NO" dirty="0"/>
              <a:t>/target, </a:t>
            </a:r>
            <a:r>
              <a:rPr lang="nb-NO" dirty="0" err="1"/>
              <a:t>copy</a:t>
            </a:r>
            <a:r>
              <a:rPr lang="nb-NO" dirty="0"/>
              <a:t> </a:t>
            </a:r>
            <a:r>
              <a:rPr lang="nb-NO" dirty="0" err="1"/>
              <a:t>of</a:t>
            </a:r>
            <a:r>
              <a:rPr lang="nb-NO" dirty="0"/>
              <a:t> data- and </a:t>
            </a:r>
            <a:r>
              <a:rPr lang="nb-NO" dirty="0" err="1"/>
              <a:t>logfiles</a:t>
            </a:r>
            <a:r>
              <a:rPr lang="nb-NO" dirty="0"/>
              <a:t>,  </a:t>
            </a:r>
            <a:r>
              <a:rPr lang="nb-NO" dirty="0" err="1"/>
              <a:t>monitoring</a:t>
            </a:r>
            <a:r>
              <a:rPr lang="nb-NO" dirty="0"/>
              <a:t> </a:t>
            </a:r>
            <a:r>
              <a:rPr lang="nb-NO" dirty="0" err="1"/>
              <a:t>of</a:t>
            </a:r>
            <a:r>
              <a:rPr lang="nb-NO" dirty="0"/>
              <a:t> </a:t>
            </a:r>
            <a:r>
              <a:rPr lang="nb-NO" dirty="0" err="1"/>
              <a:t>technical</a:t>
            </a:r>
            <a:r>
              <a:rPr lang="nb-NO" dirty="0"/>
              <a:t> </a:t>
            </a:r>
            <a:r>
              <a:rPr lang="nb-NO" dirty="0" err="1"/>
              <a:t>condition</a:t>
            </a:r>
            <a:r>
              <a:rPr lang="nb-NO" dirty="0"/>
              <a:t> </a:t>
            </a:r>
            <a:r>
              <a:rPr lang="nb-NO" dirty="0" err="1"/>
              <a:t>of</a:t>
            </a:r>
            <a:r>
              <a:rPr lang="nb-NO" dirty="0"/>
              <a:t> </a:t>
            </a:r>
            <a:r>
              <a:rPr lang="nb-NO" dirty="0" smtClean="0"/>
              <a:t>glider</a:t>
            </a:r>
          </a:p>
          <a:p>
            <a:pPr marL="0" lvl="0" indent="0">
              <a:buNone/>
            </a:pPr>
            <a:endParaRPr lang="nb-NO" dirty="0"/>
          </a:p>
          <a:p>
            <a:pPr marL="0" lvl="0" indent="0">
              <a:buNone/>
            </a:pPr>
            <a:r>
              <a:rPr lang="nb-NO" i="1" dirty="0" smtClean="0"/>
              <a:t>See separate </a:t>
            </a:r>
            <a:r>
              <a:rPr lang="nb-NO" i="1" dirty="0" err="1" smtClean="0"/>
              <a:t>presentation</a:t>
            </a:r>
            <a:r>
              <a:rPr lang="nb-NO" i="1" dirty="0" smtClean="0"/>
              <a:t> by </a:t>
            </a:r>
            <a:r>
              <a:rPr lang="nb-NO" i="1" dirty="0" err="1" smtClean="0"/>
              <a:t>Hessevik</a:t>
            </a:r>
            <a:r>
              <a:rPr lang="nb-NO" i="1" dirty="0" smtClean="0"/>
              <a:t> et al</a:t>
            </a:r>
            <a:endParaRPr lang="nb-NO" i="1" dirty="0"/>
          </a:p>
        </p:txBody>
      </p:sp>
      <p:sp>
        <p:nvSpPr>
          <p:cNvPr id="4" name="Plassholder for bunntekst 3"/>
          <p:cNvSpPr>
            <a:spLocks noGrp="1"/>
          </p:cNvSpPr>
          <p:nvPr>
            <p:ph type="ftr" sz="quarter" idx="11"/>
          </p:nvPr>
        </p:nvSpPr>
        <p:spPr/>
        <p:txBody>
          <a:bodyPr/>
          <a:lstStyle/>
          <a:p>
            <a:pPr>
              <a:defRPr/>
            </a:pPr>
            <a:r>
              <a:rPr lang="nb-NO" smtClean="0">
                <a:solidFill>
                  <a:srgbClr val="000000">
                    <a:lumMod val="65000"/>
                    <a:lumOff val="35000"/>
                  </a:srgbClr>
                </a:solidFill>
              </a:rPr>
              <a:t>Avdeling / enhet</a:t>
            </a:r>
            <a:endParaRPr lang="nb-NO" dirty="0">
              <a:solidFill>
                <a:srgbClr val="000000">
                  <a:lumMod val="65000"/>
                  <a:lumOff val="35000"/>
                </a:srgbClr>
              </a:solidFill>
            </a:endParaRP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741" y="238253"/>
            <a:ext cx="2808312" cy="1479155"/>
          </a:xfrm>
          <a:prstGeom prst="rect">
            <a:avLst/>
          </a:prstGeom>
        </p:spPr>
      </p:pic>
    </p:spTree>
    <p:extLst>
      <p:ext uri="{BB962C8B-B14F-4D97-AF65-F5344CB8AC3E}">
        <p14:creationId xmlns:p14="http://schemas.microsoft.com/office/powerpoint/2010/main" val="4069616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tel 1"/>
          <p:cNvSpPr>
            <a:spLocks noGrp="1"/>
          </p:cNvSpPr>
          <p:nvPr>
            <p:ph type="title"/>
          </p:nvPr>
        </p:nvSpPr>
        <p:spPr>
          <a:xfrm>
            <a:off x="467544" y="260648"/>
            <a:ext cx="8229600" cy="633412"/>
          </a:xfrm>
        </p:spPr>
        <p:txBody>
          <a:bodyPr/>
          <a:lstStyle/>
          <a:p>
            <a:pPr algn="ctr"/>
            <a:r>
              <a:rPr lang="en-US" dirty="0" err="1" smtClean="0"/>
              <a:t>Svinøy</a:t>
            </a:r>
            <a:r>
              <a:rPr lang="en-US" dirty="0" smtClean="0"/>
              <a:t> section in </a:t>
            </a:r>
            <a:r>
              <a:rPr lang="en-US" dirty="0" err="1" smtClean="0"/>
              <a:t>Gliderpage</a:t>
            </a:r>
            <a:endParaRPr lang="en-US" dirty="0" smtClean="0"/>
          </a:p>
        </p:txBody>
      </p:sp>
      <p:sp>
        <p:nvSpPr>
          <p:cNvPr id="18435" name="Plassholder for innhold 2"/>
          <p:cNvSpPr>
            <a:spLocks noGrp="1"/>
          </p:cNvSpPr>
          <p:nvPr>
            <p:ph sz="half" idx="1"/>
          </p:nvPr>
        </p:nvSpPr>
        <p:spPr/>
        <p:txBody>
          <a:bodyPr/>
          <a:lstStyle/>
          <a:p>
            <a:pPr marL="0" indent="0">
              <a:buNone/>
            </a:pPr>
            <a:endParaRPr lang="nb-NO" dirty="0" smtClean="0"/>
          </a:p>
          <a:p>
            <a:endParaRPr lang="nb-NO" dirty="0" smtClean="0"/>
          </a:p>
          <a:p>
            <a:endParaRPr lang="nb-NO" dirty="0" smtClean="0"/>
          </a:p>
          <a:p>
            <a:endParaRPr lang="nb-NO" dirty="0" smtClean="0"/>
          </a:p>
          <a:p>
            <a:pPr marL="0" indent="0">
              <a:buNone/>
            </a:pPr>
            <a:endParaRPr lang="nb-NO" dirty="0" smtClean="0"/>
          </a:p>
          <a:p>
            <a:endParaRPr lang="nb-NO" dirty="0" smtClean="0"/>
          </a:p>
          <a:p>
            <a:endParaRPr lang="nb-NO" dirty="0" smtClean="0"/>
          </a:p>
          <a:p>
            <a:endParaRPr lang="nb-NO" dirty="0" smtClean="0"/>
          </a:p>
          <a:p>
            <a:endParaRPr lang="nb-NO" dirty="0" smtClean="0"/>
          </a:p>
        </p:txBody>
      </p:sp>
      <p:sp>
        <p:nvSpPr>
          <p:cNvPr id="18436" name="Plassholder for bunntekst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128"/>
              </a:defRPr>
            </a:lvl1pPr>
            <a:lvl2pPr marL="742950" indent="-285750" eaLnBrk="0" hangingPunct="0">
              <a:defRPr sz="3600">
                <a:solidFill>
                  <a:schemeClr val="tx1"/>
                </a:solidFill>
                <a:latin typeface="Arial" charset="0"/>
                <a:ea typeface="ＭＳ Ｐゴシック" charset="-128"/>
              </a:defRPr>
            </a:lvl2pPr>
            <a:lvl3pPr marL="1143000" indent="-228600" eaLnBrk="0" hangingPunct="0">
              <a:defRPr sz="3600">
                <a:solidFill>
                  <a:schemeClr val="tx1"/>
                </a:solidFill>
                <a:latin typeface="Arial" charset="0"/>
                <a:ea typeface="ＭＳ Ｐゴシック" charset="-128"/>
              </a:defRPr>
            </a:lvl3pPr>
            <a:lvl4pPr marL="1600200" indent="-228600" eaLnBrk="0" hangingPunct="0">
              <a:defRPr sz="3600">
                <a:solidFill>
                  <a:schemeClr val="tx1"/>
                </a:solidFill>
                <a:latin typeface="Arial" charset="0"/>
                <a:ea typeface="ＭＳ Ｐゴシック" charset="-128"/>
              </a:defRPr>
            </a:lvl4pPr>
            <a:lvl5pPr marL="2057400" indent="-228600" eaLnBrk="0" hangingPunct="0">
              <a:defRPr sz="3600">
                <a:solidFill>
                  <a:schemeClr val="tx1"/>
                </a:solidFill>
                <a:latin typeface="Arial" charset="0"/>
                <a:ea typeface="ＭＳ Ｐゴシック" charset="-128"/>
              </a:defRPr>
            </a:lvl5pPr>
            <a:lvl6pPr marL="2514600" indent="-228600" eaLnBrk="0" fontAlgn="base" hangingPunct="0">
              <a:spcBef>
                <a:spcPct val="0"/>
              </a:spcBef>
              <a:spcAft>
                <a:spcPct val="0"/>
              </a:spcAft>
              <a:defRPr sz="3600">
                <a:solidFill>
                  <a:schemeClr val="tx1"/>
                </a:solidFill>
                <a:latin typeface="Arial" charset="0"/>
                <a:ea typeface="ＭＳ Ｐゴシック" charset="-128"/>
              </a:defRPr>
            </a:lvl6pPr>
            <a:lvl7pPr marL="2971800" indent="-228600" eaLnBrk="0" fontAlgn="base" hangingPunct="0">
              <a:spcBef>
                <a:spcPct val="0"/>
              </a:spcBef>
              <a:spcAft>
                <a:spcPct val="0"/>
              </a:spcAft>
              <a:defRPr sz="3600">
                <a:solidFill>
                  <a:schemeClr val="tx1"/>
                </a:solidFill>
                <a:latin typeface="Arial" charset="0"/>
                <a:ea typeface="ＭＳ Ｐゴシック" charset="-128"/>
              </a:defRPr>
            </a:lvl7pPr>
            <a:lvl8pPr marL="3429000" indent="-228600" eaLnBrk="0" fontAlgn="base" hangingPunct="0">
              <a:spcBef>
                <a:spcPct val="0"/>
              </a:spcBef>
              <a:spcAft>
                <a:spcPct val="0"/>
              </a:spcAft>
              <a:defRPr sz="3600">
                <a:solidFill>
                  <a:schemeClr val="tx1"/>
                </a:solidFill>
                <a:latin typeface="Arial" charset="0"/>
                <a:ea typeface="ＭＳ Ｐゴシック" charset="-128"/>
              </a:defRPr>
            </a:lvl8pPr>
            <a:lvl9pPr marL="3886200" indent="-228600" eaLnBrk="0" fontAlgn="base" hangingPunct="0">
              <a:spcBef>
                <a:spcPct val="0"/>
              </a:spcBef>
              <a:spcAft>
                <a:spcPct val="0"/>
              </a:spcAft>
              <a:defRPr sz="3600">
                <a:solidFill>
                  <a:schemeClr val="tx1"/>
                </a:solidFill>
                <a:latin typeface="Arial" charset="0"/>
                <a:ea typeface="ＭＳ Ｐゴシック" charset="-128"/>
              </a:defRPr>
            </a:lvl9pPr>
          </a:lstStyle>
          <a:p>
            <a:pPr eaLnBrk="1" hangingPunct="1">
              <a:defRPr/>
            </a:pPr>
            <a:r>
              <a:rPr lang="nb-NO" sz="1100" smtClean="0">
                <a:solidFill>
                  <a:srgbClr val="595959"/>
                </a:solidFill>
              </a:rPr>
              <a:t>Geofysisk institutt</a:t>
            </a:r>
          </a:p>
        </p:txBody>
      </p:sp>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9" y="957156"/>
            <a:ext cx="8006119" cy="4992124"/>
          </a:xfrm>
          <a:prstGeom prst="rect">
            <a:avLst/>
          </a:prstGeom>
        </p:spPr>
      </p:pic>
      <p:sp>
        <p:nvSpPr>
          <p:cNvPr id="4" name="Plassholder for innhold 3"/>
          <p:cNvSpPr>
            <a:spLocks noGrp="1"/>
          </p:cNvSpPr>
          <p:nvPr>
            <p:ph sz="half" idx="2"/>
          </p:nvPr>
        </p:nvSpPr>
        <p:spPr>
          <a:xfrm>
            <a:off x="4648200" y="5949280"/>
            <a:ext cx="4038600" cy="176882"/>
          </a:xfrm>
        </p:spPr>
        <p:txBody>
          <a:bodyPr/>
          <a:lstStyle/>
          <a:p>
            <a:pPr marL="0" indent="0">
              <a:buNone/>
            </a:pPr>
            <a:endParaRPr lang="nb-NO" dirty="0"/>
          </a:p>
        </p:txBody>
      </p:sp>
    </p:spTree>
    <p:extLst>
      <p:ext uri="{BB962C8B-B14F-4D97-AF65-F5344CB8AC3E}">
        <p14:creationId xmlns:p14="http://schemas.microsoft.com/office/powerpoint/2010/main" val="42870412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tel 1"/>
          <p:cNvSpPr>
            <a:spLocks noGrp="1"/>
          </p:cNvSpPr>
          <p:nvPr>
            <p:ph type="title"/>
          </p:nvPr>
        </p:nvSpPr>
        <p:spPr>
          <a:xfrm>
            <a:off x="467544" y="260648"/>
            <a:ext cx="8229600" cy="633412"/>
          </a:xfrm>
        </p:spPr>
        <p:txBody>
          <a:bodyPr/>
          <a:lstStyle/>
          <a:p>
            <a:pPr algn="ctr"/>
            <a:r>
              <a:rPr lang="en-US" dirty="0" err="1" smtClean="0"/>
              <a:t>Lofoten</a:t>
            </a:r>
            <a:r>
              <a:rPr lang="en-US" dirty="0"/>
              <a:t> </a:t>
            </a:r>
            <a:r>
              <a:rPr lang="en-US" dirty="0" smtClean="0"/>
              <a:t>basin section in </a:t>
            </a:r>
            <a:r>
              <a:rPr lang="en-US" dirty="0" err="1" smtClean="0"/>
              <a:t>Gliderpage</a:t>
            </a:r>
            <a:endParaRPr lang="en-US" dirty="0" smtClean="0"/>
          </a:p>
        </p:txBody>
      </p:sp>
      <p:sp>
        <p:nvSpPr>
          <p:cNvPr id="18435" name="Plassholder for innhold 2"/>
          <p:cNvSpPr>
            <a:spLocks noGrp="1"/>
          </p:cNvSpPr>
          <p:nvPr>
            <p:ph sz="half" idx="1"/>
          </p:nvPr>
        </p:nvSpPr>
        <p:spPr/>
        <p:txBody>
          <a:bodyPr/>
          <a:lstStyle/>
          <a:p>
            <a:pPr marL="0" indent="0">
              <a:buNone/>
            </a:pPr>
            <a:endParaRPr lang="nb-NO" dirty="0" smtClean="0"/>
          </a:p>
          <a:p>
            <a:endParaRPr lang="nb-NO" dirty="0" smtClean="0"/>
          </a:p>
          <a:p>
            <a:endParaRPr lang="nb-NO" dirty="0" smtClean="0"/>
          </a:p>
          <a:p>
            <a:endParaRPr lang="nb-NO" dirty="0" smtClean="0"/>
          </a:p>
          <a:p>
            <a:pPr marL="0" indent="0">
              <a:buNone/>
            </a:pPr>
            <a:endParaRPr lang="nb-NO" dirty="0" smtClean="0"/>
          </a:p>
          <a:p>
            <a:endParaRPr lang="nb-NO" dirty="0" smtClean="0"/>
          </a:p>
          <a:p>
            <a:endParaRPr lang="nb-NO" dirty="0" smtClean="0"/>
          </a:p>
          <a:p>
            <a:endParaRPr lang="nb-NO" dirty="0" smtClean="0"/>
          </a:p>
          <a:p>
            <a:endParaRPr lang="nb-NO" dirty="0" smtClean="0"/>
          </a:p>
        </p:txBody>
      </p:sp>
      <p:sp>
        <p:nvSpPr>
          <p:cNvPr id="18436" name="Plassholder for bunntekst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128"/>
              </a:defRPr>
            </a:lvl1pPr>
            <a:lvl2pPr marL="742950" indent="-285750" eaLnBrk="0" hangingPunct="0">
              <a:defRPr sz="3600">
                <a:solidFill>
                  <a:schemeClr val="tx1"/>
                </a:solidFill>
                <a:latin typeface="Arial" charset="0"/>
                <a:ea typeface="ＭＳ Ｐゴシック" charset="-128"/>
              </a:defRPr>
            </a:lvl2pPr>
            <a:lvl3pPr marL="1143000" indent="-228600" eaLnBrk="0" hangingPunct="0">
              <a:defRPr sz="3600">
                <a:solidFill>
                  <a:schemeClr val="tx1"/>
                </a:solidFill>
                <a:latin typeface="Arial" charset="0"/>
                <a:ea typeface="ＭＳ Ｐゴシック" charset="-128"/>
              </a:defRPr>
            </a:lvl3pPr>
            <a:lvl4pPr marL="1600200" indent="-228600" eaLnBrk="0" hangingPunct="0">
              <a:defRPr sz="3600">
                <a:solidFill>
                  <a:schemeClr val="tx1"/>
                </a:solidFill>
                <a:latin typeface="Arial" charset="0"/>
                <a:ea typeface="ＭＳ Ｐゴシック" charset="-128"/>
              </a:defRPr>
            </a:lvl4pPr>
            <a:lvl5pPr marL="2057400" indent="-228600" eaLnBrk="0" hangingPunct="0">
              <a:defRPr sz="3600">
                <a:solidFill>
                  <a:schemeClr val="tx1"/>
                </a:solidFill>
                <a:latin typeface="Arial" charset="0"/>
                <a:ea typeface="ＭＳ Ｐゴシック" charset="-128"/>
              </a:defRPr>
            </a:lvl5pPr>
            <a:lvl6pPr marL="2514600" indent="-228600" eaLnBrk="0" fontAlgn="base" hangingPunct="0">
              <a:spcBef>
                <a:spcPct val="0"/>
              </a:spcBef>
              <a:spcAft>
                <a:spcPct val="0"/>
              </a:spcAft>
              <a:defRPr sz="3600">
                <a:solidFill>
                  <a:schemeClr val="tx1"/>
                </a:solidFill>
                <a:latin typeface="Arial" charset="0"/>
                <a:ea typeface="ＭＳ Ｐゴシック" charset="-128"/>
              </a:defRPr>
            </a:lvl6pPr>
            <a:lvl7pPr marL="2971800" indent="-228600" eaLnBrk="0" fontAlgn="base" hangingPunct="0">
              <a:spcBef>
                <a:spcPct val="0"/>
              </a:spcBef>
              <a:spcAft>
                <a:spcPct val="0"/>
              </a:spcAft>
              <a:defRPr sz="3600">
                <a:solidFill>
                  <a:schemeClr val="tx1"/>
                </a:solidFill>
                <a:latin typeface="Arial" charset="0"/>
                <a:ea typeface="ＭＳ Ｐゴシック" charset="-128"/>
              </a:defRPr>
            </a:lvl7pPr>
            <a:lvl8pPr marL="3429000" indent="-228600" eaLnBrk="0" fontAlgn="base" hangingPunct="0">
              <a:spcBef>
                <a:spcPct val="0"/>
              </a:spcBef>
              <a:spcAft>
                <a:spcPct val="0"/>
              </a:spcAft>
              <a:defRPr sz="3600">
                <a:solidFill>
                  <a:schemeClr val="tx1"/>
                </a:solidFill>
                <a:latin typeface="Arial" charset="0"/>
                <a:ea typeface="ＭＳ Ｐゴシック" charset="-128"/>
              </a:defRPr>
            </a:lvl8pPr>
            <a:lvl9pPr marL="3886200" indent="-228600" eaLnBrk="0" fontAlgn="base" hangingPunct="0">
              <a:spcBef>
                <a:spcPct val="0"/>
              </a:spcBef>
              <a:spcAft>
                <a:spcPct val="0"/>
              </a:spcAft>
              <a:defRPr sz="3600">
                <a:solidFill>
                  <a:schemeClr val="tx1"/>
                </a:solidFill>
                <a:latin typeface="Arial" charset="0"/>
                <a:ea typeface="ＭＳ Ｐゴシック" charset="-128"/>
              </a:defRPr>
            </a:lvl9pPr>
          </a:lstStyle>
          <a:p>
            <a:pPr eaLnBrk="1" hangingPunct="1">
              <a:defRPr/>
            </a:pPr>
            <a:r>
              <a:rPr lang="nb-NO" sz="1100" smtClean="0">
                <a:solidFill>
                  <a:srgbClr val="595959"/>
                </a:solidFill>
              </a:rPr>
              <a:t>Geofysisk institutt</a:t>
            </a:r>
          </a:p>
        </p:txBody>
      </p:sp>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0" y="908720"/>
            <a:ext cx="8068371" cy="5544616"/>
          </a:xfrm>
          <a:prstGeom prst="rect">
            <a:avLst/>
          </a:prstGeom>
        </p:spPr>
      </p:pic>
      <p:sp>
        <p:nvSpPr>
          <p:cNvPr id="4" name="Plassholder for innhold 3"/>
          <p:cNvSpPr>
            <a:spLocks noGrp="1"/>
          </p:cNvSpPr>
          <p:nvPr>
            <p:ph sz="half" idx="2"/>
          </p:nvPr>
        </p:nvSpPr>
        <p:spPr>
          <a:xfrm>
            <a:off x="4648200" y="5949280"/>
            <a:ext cx="4038600" cy="176882"/>
          </a:xfrm>
        </p:spPr>
        <p:txBody>
          <a:bodyPr/>
          <a:lstStyle/>
          <a:p>
            <a:pPr marL="0" indent="0">
              <a:buNone/>
            </a:pPr>
            <a:endParaRPr lang="nb-NO" dirty="0"/>
          </a:p>
        </p:txBody>
      </p:sp>
    </p:spTree>
    <p:extLst>
      <p:ext uri="{BB962C8B-B14F-4D97-AF65-F5344CB8AC3E}">
        <p14:creationId xmlns:p14="http://schemas.microsoft.com/office/powerpoint/2010/main" val="65390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215900" y="225425"/>
            <a:ext cx="8820150" cy="5392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r>
              <a:rPr lang="en-US" sz="2800" b="1" dirty="0" smtClean="0">
                <a:latin typeface="Arial" charset="0"/>
                <a:ea typeface="ＭＳ Ｐゴシック" charset="0"/>
                <a:cs typeface="ＭＳ Ｐゴシック" charset="0"/>
              </a:rPr>
              <a:t>Exercises within the project 2013-2014</a:t>
            </a:r>
            <a:endParaRPr lang="en-US" sz="2800" b="1" dirty="0">
              <a:latin typeface="Arial" charset="0"/>
              <a:ea typeface="ＭＳ Ｐゴシック" charset="0"/>
              <a:cs typeface="ＭＳ Ｐゴシック" charset="0"/>
            </a:endParaRPr>
          </a:p>
        </p:txBody>
      </p:sp>
      <p:sp>
        <p:nvSpPr>
          <p:cNvPr id="36867" name="Rectangle 3"/>
          <p:cNvSpPr>
            <a:spLocks noGrp="1" noChangeArrowheads="1"/>
          </p:cNvSpPr>
          <p:nvPr>
            <p:ph type="body" sz="half" idx="1"/>
          </p:nvPr>
        </p:nvSpPr>
        <p:spPr bwMode="auto">
          <a:xfrm>
            <a:off x="287524" y="965948"/>
            <a:ext cx="8604956" cy="5307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400050" lvl="1" indent="0">
              <a:buNone/>
            </a:pPr>
            <a:r>
              <a:rPr lang="en-US" sz="2400" dirty="0" smtClean="0">
                <a:latin typeface="Arial" charset="0"/>
                <a:ea typeface="ＭＳ Ｐゴシック" charset="0"/>
                <a:cs typeface="Arial" charset="0"/>
              </a:rPr>
              <a:t>Prepare for operational phase 2015-2020:</a:t>
            </a:r>
          </a:p>
          <a:p>
            <a:pPr marL="1257300" lvl="2" indent="-457200"/>
            <a:r>
              <a:rPr lang="en-US" dirty="0" smtClean="0">
                <a:latin typeface="Arial" charset="0"/>
                <a:ea typeface="ＭＳ Ｐゴシック" charset="0"/>
                <a:cs typeface="Arial" charset="0"/>
              </a:rPr>
              <a:t>Gain experience in mission planning, ballasting, deployment, piloting, recovery, refurbishment</a:t>
            </a:r>
          </a:p>
          <a:p>
            <a:pPr marL="1257300" lvl="2" indent="-457200"/>
            <a:r>
              <a:rPr lang="en-US" dirty="0" smtClean="0">
                <a:latin typeface="Arial" charset="0"/>
                <a:ea typeface="ＭＳ Ｐゴシック" charset="0"/>
                <a:cs typeface="Arial" charset="0"/>
              </a:rPr>
              <a:t>Piloting:</a:t>
            </a:r>
          </a:p>
          <a:p>
            <a:pPr marL="1714500" lvl="3" indent="-457200"/>
            <a:r>
              <a:rPr lang="en-US" dirty="0" smtClean="0">
                <a:latin typeface="Arial" charset="0"/>
                <a:ea typeface="ＭＳ Ｐゴシック" charset="0"/>
                <a:cs typeface="Arial" charset="0"/>
              </a:rPr>
              <a:t>Purchased 24/7 piloting services from third party OPTIMARE 2012- early 2013 </a:t>
            </a:r>
          </a:p>
          <a:p>
            <a:pPr marL="1714500" lvl="3" indent="-457200"/>
            <a:r>
              <a:rPr lang="en-US" dirty="0" smtClean="0">
                <a:latin typeface="Arial" charset="0"/>
                <a:ea typeface="ＭＳ Ｐゴシック" charset="0"/>
                <a:cs typeface="Arial" charset="0"/>
              </a:rPr>
              <a:t>Developed </a:t>
            </a:r>
            <a:r>
              <a:rPr lang="en-US" dirty="0" err="1" smtClean="0">
                <a:latin typeface="Arial" charset="0"/>
                <a:ea typeface="ＭＳ Ｐゴシック" charset="0"/>
                <a:cs typeface="Arial" charset="0"/>
              </a:rPr>
              <a:t>inhouse</a:t>
            </a:r>
            <a:r>
              <a:rPr lang="en-US" dirty="0" smtClean="0">
                <a:latin typeface="Arial" charset="0"/>
                <a:ea typeface="ＭＳ Ｐゴシック" charset="0"/>
                <a:cs typeface="Arial" charset="0"/>
              </a:rPr>
              <a:t> capability 2013-2014</a:t>
            </a:r>
          </a:p>
          <a:p>
            <a:pPr marL="1257300" lvl="2" indent="-457200"/>
            <a:r>
              <a:rPr lang="en-US" dirty="0" smtClean="0">
                <a:latin typeface="Arial" charset="0"/>
                <a:ea typeface="ＭＳ Ｐゴシック" charset="0"/>
                <a:cs typeface="Arial" charset="0"/>
              </a:rPr>
              <a:t>Cost model for research and commercial users including freight, deployment/recovery, maintenance, piloting services per month, depreciation including risk of loss.</a:t>
            </a:r>
          </a:p>
          <a:p>
            <a:pPr marL="1257300" lvl="2" indent="-457200"/>
            <a:r>
              <a:rPr lang="en-US" dirty="0" smtClean="0">
                <a:latin typeface="Arial" charset="0"/>
                <a:ea typeface="ＭＳ Ｐゴシック" charset="0"/>
                <a:cs typeface="Arial" charset="0"/>
              </a:rPr>
              <a:t>Set up user committee for priorities from 2015</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2524463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215516" y="17468"/>
            <a:ext cx="8820150" cy="5392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r>
              <a:rPr lang="en-US" sz="2800" b="1" dirty="0" smtClean="0">
                <a:latin typeface="Arial" charset="0"/>
                <a:ea typeface="ＭＳ Ｐゴシック" charset="0"/>
                <a:cs typeface="ＭＳ Ｐゴシック" charset="0"/>
              </a:rPr>
              <a:t>Experience, status and prospects</a:t>
            </a:r>
            <a:endParaRPr lang="en-US" sz="2800" b="1" dirty="0">
              <a:latin typeface="Arial" charset="0"/>
              <a:ea typeface="ＭＳ Ｐゴシック" charset="0"/>
              <a:cs typeface="ＭＳ Ｐゴシック" charset="0"/>
            </a:endParaRPr>
          </a:p>
        </p:txBody>
      </p:sp>
      <p:sp>
        <p:nvSpPr>
          <p:cNvPr id="36867" name="Rectangle 3"/>
          <p:cNvSpPr>
            <a:spLocks noGrp="1" noChangeArrowheads="1"/>
          </p:cNvSpPr>
          <p:nvPr>
            <p:ph type="body" sz="half" idx="1"/>
          </p:nvPr>
        </p:nvSpPr>
        <p:spPr bwMode="auto">
          <a:xfrm>
            <a:off x="251520" y="764704"/>
            <a:ext cx="8604956" cy="59046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1" indent="-342900"/>
            <a:r>
              <a:rPr lang="en-US" sz="2400" dirty="0" err="1" smtClean="0">
                <a:latin typeface="Arial" charset="0"/>
                <a:ea typeface="ＭＳ Ｐゴシック" charset="0"/>
                <a:cs typeface="Arial" charset="0"/>
              </a:rPr>
              <a:t>Seagliders</a:t>
            </a:r>
            <a:r>
              <a:rPr lang="en-US" sz="2400" dirty="0" smtClean="0">
                <a:latin typeface="Arial" charset="0"/>
                <a:ea typeface="ＭＳ Ｐゴシック" charset="0"/>
                <a:cs typeface="Arial" charset="0"/>
              </a:rPr>
              <a:t> are very suitable for long section monitoring in areas with not too strong currents.</a:t>
            </a:r>
          </a:p>
          <a:p>
            <a:pPr lvl="1" indent="-342900"/>
            <a:r>
              <a:rPr lang="en-US" sz="2400" dirty="0" smtClean="0">
                <a:latin typeface="Arial" charset="0"/>
                <a:ea typeface="ＭＳ Ｐゴシック" charset="0"/>
                <a:cs typeface="Arial" charset="0"/>
              </a:rPr>
              <a:t>Sections can be combined with fixed point observations with good results; also worthwhile and relatively easy to make room for eddy and other process studies.</a:t>
            </a:r>
          </a:p>
          <a:p>
            <a:pPr lvl="1" indent="-342900"/>
            <a:r>
              <a:rPr lang="en-US" sz="2400" dirty="0" smtClean="0">
                <a:latin typeface="Arial" charset="0"/>
                <a:ea typeface="ＭＳ Ｐゴシック" charset="0"/>
                <a:cs typeface="Arial" charset="0"/>
              </a:rPr>
              <a:t>Initial investment cost in gliders and training of personnel is considerable; cost of glider lab / glider port is less.</a:t>
            </a:r>
          </a:p>
          <a:p>
            <a:pPr lvl="1" indent="-342900"/>
            <a:r>
              <a:rPr lang="en-US" sz="2400" dirty="0" smtClean="0">
                <a:latin typeface="Arial" charset="0"/>
                <a:ea typeface="ＭＳ Ｐゴシック" charset="0"/>
                <a:cs typeface="Arial" charset="0"/>
              </a:rPr>
              <a:t>Own work on tailoring and embedding of manufacturer software turned out to be well worth the effort; in less than one year we could pilot ourselves with a small team at less than commercial cost.</a:t>
            </a:r>
          </a:p>
          <a:p>
            <a:pPr lvl="1" indent="-342900"/>
            <a:r>
              <a:rPr lang="en-US" sz="2400" dirty="0" err="1" smtClean="0">
                <a:latin typeface="Arial" charset="0"/>
                <a:ea typeface="ＭＳ Ｐゴシック" charset="0"/>
                <a:cs typeface="Arial" charset="0"/>
              </a:rPr>
              <a:t>Slocums</a:t>
            </a:r>
            <a:r>
              <a:rPr lang="en-US" sz="2400" dirty="0" smtClean="0">
                <a:latin typeface="Arial" charset="0"/>
                <a:ea typeface="ＭＳ Ｐゴシック" charset="0"/>
                <a:cs typeface="Arial" charset="0"/>
              </a:rPr>
              <a:t> so far primarily used for shorter term integrated process studies.</a:t>
            </a:r>
          </a:p>
          <a:p>
            <a:pPr lvl="1" indent="-342900"/>
            <a:r>
              <a:rPr lang="en-US" sz="2400" dirty="0" smtClean="0">
                <a:latin typeface="Arial" charset="0"/>
                <a:ea typeface="ＭＳ Ｐゴシック" charset="0"/>
                <a:cs typeface="Arial" charset="0"/>
              </a:rPr>
              <a:t>Outreach including exhibition and film: </a:t>
            </a:r>
            <a:r>
              <a:rPr lang="pt-BR" sz="1400" dirty="0" err="1" smtClean="0">
                <a:latin typeface="Arial" charset="0"/>
                <a:ea typeface="ＭＳ Ｐゴシック" charset="0"/>
                <a:cs typeface="Arial" charset="0"/>
              </a:rPr>
              <a:t>http</a:t>
            </a:r>
            <a:r>
              <a:rPr lang="pt-BR" sz="1400" dirty="0">
                <a:latin typeface="Arial" charset="0"/>
                <a:ea typeface="ＭＳ Ｐゴシック" charset="0"/>
                <a:cs typeface="Arial" charset="0"/>
              </a:rPr>
              <a:t>://</a:t>
            </a:r>
            <a:r>
              <a:rPr lang="pt-BR" sz="1400" dirty="0" err="1">
                <a:latin typeface="Arial" charset="0"/>
                <a:ea typeface="ＭＳ Ｐゴシック" charset="0"/>
                <a:cs typeface="Arial" charset="0"/>
              </a:rPr>
              <a:t>vimeo.com</a:t>
            </a:r>
            <a:r>
              <a:rPr lang="pt-BR" sz="1400" dirty="0">
                <a:latin typeface="Arial" charset="0"/>
                <a:ea typeface="ＭＳ Ｐゴシック" charset="0"/>
                <a:cs typeface="Arial" charset="0"/>
              </a:rPr>
              <a:t>/</a:t>
            </a:r>
            <a:r>
              <a:rPr lang="pt-BR" sz="1400" dirty="0" smtClean="0">
                <a:latin typeface="Arial" charset="0"/>
                <a:ea typeface="ＭＳ Ｐゴシック" charset="0"/>
                <a:cs typeface="Arial" charset="0"/>
              </a:rPr>
              <a:t>96179776</a:t>
            </a:r>
            <a:endParaRPr lang="en-US" sz="1400" dirty="0" smtClean="0">
              <a:latin typeface="Arial" charset="0"/>
              <a:ea typeface="ＭＳ Ｐゴシック" charset="0"/>
              <a:cs typeface="Arial" charset="0"/>
            </a:endParaRPr>
          </a:p>
        </p:txBody>
      </p:sp>
    </p:spTree>
    <p:extLst>
      <p:ext uri="{BB962C8B-B14F-4D97-AF65-F5344CB8AC3E}">
        <p14:creationId xmlns:p14="http://schemas.microsoft.com/office/powerpoint/2010/main" val="3255511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ssholder for bunntekst 3"/>
          <p:cNvSpPr>
            <a:spLocks noGrp="1"/>
          </p:cNvSpPr>
          <p:nvPr>
            <p:ph type="ftr" sz="quarter" idx="10"/>
          </p:nvPr>
        </p:nvSpPr>
        <p:spPr>
          <a:noFill/>
        </p:spPr>
        <p:txBody>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eaLnBrk="1" hangingPunct="1"/>
            <a:r>
              <a:rPr lang="nb-NO" sz="1600" dirty="0" smtClean="0">
                <a:solidFill>
                  <a:srgbClr val="000000"/>
                </a:solidFill>
                <a:latin typeface="Times New Roman" pitchFamily="18" charset="0"/>
              </a:rPr>
              <a:t>Geofysisk institutt</a:t>
            </a:r>
          </a:p>
        </p:txBody>
      </p:sp>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060" y="2852936"/>
            <a:ext cx="3564396" cy="2376264"/>
          </a:xfrm>
          <a:prstGeom prst="rect">
            <a:avLst/>
          </a:prstGeom>
        </p:spPr>
      </p:pic>
      <p:pic>
        <p:nvPicPr>
          <p:cNvPr id="3" name="Bil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224644"/>
            <a:ext cx="4104456" cy="3114863"/>
          </a:xfrm>
          <a:prstGeom prst="rect">
            <a:avLst/>
          </a:prstGeom>
        </p:spPr>
      </p:pic>
      <p:pic>
        <p:nvPicPr>
          <p:cNvPr id="4" name="Bild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4068" y="224644"/>
            <a:ext cx="3276364" cy="2609493"/>
          </a:xfrm>
          <a:prstGeom prst="rect">
            <a:avLst/>
          </a:prstGeom>
        </p:spPr>
      </p:pic>
      <p:pic>
        <p:nvPicPr>
          <p:cNvPr id="5" name="Bild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692" y="2852936"/>
            <a:ext cx="3181206" cy="238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1880" y="512676"/>
            <a:ext cx="1656184" cy="872323"/>
          </a:xfrm>
          <a:prstGeom prst="rect">
            <a:avLst/>
          </a:prstGeom>
        </p:spPr>
      </p:pic>
      <p:sp>
        <p:nvSpPr>
          <p:cNvPr id="7" name="TextBox 6"/>
          <p:cNvSpPr txBox="1"/>
          <p:nvPr/>
        </p:nvSpPr>
        <p:spPr>
          <a:xfrm>
            <a:off x="899592" y="6093296"/>
            <a:ext cx="7869136" cy="451406"/>
          </a:xfrm>
          <a:prstGeom prst="rect">
            <a:avLst/>
          </a:prstGeom>
          <a:noFill/>
        </p:spPr>
        <p:txBody>
          <a:bodyPr wrap="none" rtlCol="0">
            <a:spAutoFit/>
          </a:bodyPr>
          <a:lstStyle/>
          <a:p>
            <a:r>
              <a:rPr lang="en-US" dirty="0" smtClean="0">
                <a:latin typeface="+mn-lt"/>
              </a:rPr>
              <a:t>Future of ocean and atmosphere measurements</a:t>
            </a:r>
            <a:endParaRPr lang="en-US" dirty="0">
              <a:latin typeface="+mn-lt"/>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bt_fig_0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423863"/>
            <a:ext cx="9144000" cy="6434137"/>
          </a:xfrm>
          <a:noFill/>
        </p:spPr>
      </p:pic>
      <p:sp>
        <p:nvSpPr>
          <p:cNvPr id="66562" name="Rectangle 3"/>
          <p:cNvSpPr>
            <a:spLocks noGrp="1" noChangeArrowheads="1"/>
          </p:cNvSpPr>
          <p:nvPr>
            <p:ph type="title"/>
          </p:nvPr>
        </p:nvSpPr>
        <p:spPr>
          <a:xfrm>
            <a:off x="0" y="0"/>
            <a:ext cx="9109075" cy="692150"/>
          </a:xfrm>
        </p:spPr>
        <p:txBody>
          <a:bodyPr anchor="t"/>
          <a:lstStyle/>
          <a:p>
            <a:r>
              <a:rPr lang="en-GB" sz="2800" dirty="0" smtClean="0">
                <a:latin typeface="Arial" charset="0"/>
                <a:ea typeface="ＭＳ Ｐゴシック" charset="0"/>
                <a:cs typeface="Arial" charset="0"/>
              </a:rPr>
              <a:t>Past North Atlantic/Norwegian Sea </a:t>
            </a:r>
            <a:r>
              <a:rPr lang="en-GB" sz="2800" dirty="0">
                <a:latin typeface="Arial" charset="0"/>
                <a:ea typeface="ＭＳ Ｐゴシック" charset="0"/>
                <a:cs typeface="Arial" charset="0"/>
              </a:rPr>
              <a:t>sites/</a:t>
            </a:r>
            <a:r>
              <a:rPr lang="en-GB" sz="2800" dirty="0" smtClean="0">
                <a:latin typeface="Arial" charset="0"/>
                <a:ea typeface="ＭＳ Ｐゴシック" charset="0"/>
                <a:cs typeface="Arial" charset="0"/>
              </a:rPr>
              <a:t>sections</a:t>
            </a:r>
            <a:endParaRPr lang="en-GB" sz="2800" dirty="0">
              <a:latin typeface="Arial" charset="0"/>
              <a:ea typeface="ＭＳ Ｐゴシック" charset="0"/>
              <a:cs typeface="Arial" charset="0"/>
            </a:endParaRPr>
          </a:p>
        </p:txBody>
      </p:sp>
      <p:grpSp>
        <p:nvGrpSpPr>
          <p:cNvPr id="66563" name="Group 4"/>
          <p:cNvGrpSpPr>
            <a:grpSpLocks/>
          </p:cNvGrpSpPr>
          <p:nvPr/>
        </p:nvGrpSpPr>
        <p:grpSpPr bwMode="auto">
          <a:xfrm>
            <a:off x="539750" y="3429000"/>
            <a:ext cx="5903913" cy="863600"/>
            <a:chOff x="340" y="2160"/>
            <a:chExt cx="3719" cy="544"/>
          </a:xfrm>
        </p:grpSpPr>
        <p:sp>
          <p:nvSpPr>
            <p:cNvPr id="66590" name="Line 5"/>
            <p:cNvSpPr>
              <a:spLocks noChangeShapeType="1"/>
            </p:cNvSpPr>
            <p:nvPr/>
          </p:nvSpPr>
          <p:spPr bwMode="auto">
            <a:xfrm flipV="1">
              <a:off x="793" y="2614"/>
              <a:ext cx="2450" cy="9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91" name="Line 6"/>
            <p:cNvSpPr>
              <a:spLocks noChangeShapeType="1"/>
            </p:cNvSpPr>
            <p:nvPr/>
          </p:nvSpPr>
          <p:spPr bwMode="auto">
            <a:xfrm>
              <a:off x="3243" y="2614"/>
              <a:ext cx="816" cy="9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92" name="Line 7"/>
            <p:cNvSpPr>
              <a:spLocks noChangeShapeType="1"/>
            </p:cNvSpPr>
            <p:nvPr/>
          </p:nvSpPr>
          <p:spPr bwMode="auto">
            <a:xfrm flipH="1" flipV="1">
              <a:off x="340" y="2160"/>
              <a:ext cx="453" cy="5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grpSp>
      <p:sp>
        <p:nvSpPr>
          <p:cNvPr id="66564" name="Line 8"/>
          <p:cNvSpPr>
            <a:spLocks noChangeShapeType="1"/>
          </p:cNvSpPr>
          <p:nvPr/>
        </p:nvSpPr>
        <p:spPr bwMode="auto">
          <a:xfrm>
            <a:off x="7092950" y="2205038"/>
            <a:ext cx="215900" cy="503237"/>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65" name="Line 9"/>
          <p:cNvSpPr>
            <a:spLocks noChangeShapeType="1"/>
          </p:cNvSpPr>
          <p:nvPr/>
        </p:nvSpPr>
        <p:spPr bwMode="auto">
          <a:xfrm>
            <a:off x="8243888" y="1341438"/>
            <a:ext cx="649287" cy="79216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66" name="Line 10"/>
          <p:cNvSpPr>
            <a:spLocks noChangeShapeType="1"/>
          </p:cNvSpPr>
          <p:nvPr/>
        </p:nvSpPr>
        <p:spPr bwMode="auto">
          <a:xfrm flipV="1">
            <a:off x="4211638" y="1125538"/>
            <a:ext cx="1584325" cy="71437"/>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67" name="Line 11"/>
          <p:cNvSpPr>
            <a:spLocks noChangeShapeType="1"/>
          </p:cNvSpPr>
          <p:nvPr/>
        </p:nvSpPr>
        <p:spPr bwMode="auto">
          <a:xfrm>
            <a:off x="2843213" y="3357563"/>
            <a:ext cx="360362" cy="287337"/>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68" name="Line 12"/>
          <p:cNvSpPr>
            <a:spLocks noChangeShapeType="1"/>
          </p:cNvSpPr>
          <p:nvPr/>
        </p:nvSpPr>
        <p:spPr bwMode="auto">
          <a:xfrm>
            <a:off x="3851275" y="3644900"/>
            <a:ext cx="792163" cy="28892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69" name="Line 13"/>
          <p:cNvSpPr>
            <a:spLocks noChangeShapeType="1"/>
          </p:cNvSpPr>
          <p:nvPr/>
        </p:nvSpPr>
        <p:spPr bwMode="auto">
          <a:xfrm>
            <a:off x="4787900" y="4005263"/>
            <a:ext cx="431800" cy="14446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70" name="Text Box 14"/>
          <p:cNvSpPr txBox="1">
            <a:spLocks noChangeArrowheads="1"/>
          </p:cNvSpPr>
          <p:nvPr/>
        </p:nvSpPr>
        <p:spPr bwMode="auto">
          <a:xfrm>
            <a:off x="2103438" y="4240213"/>
            <a:ext cx="211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lnSpc>
                <a:spcPct val="100000"/>
              </a:lnSpc>
              <a:spcBef>
                <a:spcPct val="0"/>
              </a:spcBef>
            </a:pPr>
            <a:r>
              <a:rPr lang="en-GB" smtClean="0">
                <a:solidFill>
                  <a:srgbClr val="FFFF00"/>
                </a:solidFill>
                <a:latin typeface="Times New Roman" charset="0"/>
              </a:rPr>
              <a:t>“Nuka Arctica”</a:t>
            </a:r>
          </a:p>
        </p:txBody>
      </p:sp>
      <p:sp>
        <p:nvSpPr>
          <p:cNvPr id="66571" name="Text Box 15"/>
          <p:cNvSpPr txBox="1">
            <a:spLocks noChangeArrowheads="1"/>
          </p:cNvSpPr>
          <p:nvPr/>
        </p:nvSpPr>
        <p:spPr bwMode="auto">
          <a:xfrm>
            <a:off x="6732588" y="1773238"/>
            <a:ext cx="82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lnSpc>
                <a:spcPct val="100000"/>
              </a:lnSpc>
              <a:spcBef>
                <a:spcPct val="0"/>
              </a:spcBef>
            </a:pPr>
            <a:r>
              <a:rPr lang="en-GB" smtClean="0">
                <a:solidFill>
                  <a:srgbClr val="FFFF00"/>
                </a:solidFill>
                <a:latin typeface="Times New Roman" charset="0"/>
              </a:rPr>
              <a:t>BSO</a:t>
            </a:r>
          </a:p>
        </p:txBody>
      </p:sp>
      <p:sp>
        <p:nvSpPr>
          <p:cNvPr id="66572" name="Text Box 16"/>
          <p:cNvSpPr txBox="1">
            <a:spLocks noChangeArrowheads="1"/>
          </p:cNvSpPr>
          <p:nvPr/>
        </p:nvSpPr>
        <p:spPr bwMode="auto">
          <a:xfrm>
            <a:off x="7740650" y="1458913"/>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lnSpc>
                <a:spcPct val="100000"/>
              </a:lnSpc>
              <a:spcBef>
                <a:spcPct val="0"/>
              </a:spcBef>
            </a:pPr>
            <a:r>
              <a:rPr lang="en-GB" smtClean="0">
                <a:solidFill>
                  <a:srgbClr val="FFFF00"/>
                </a:solidFill>
                <a:latin typeface="Times New Roman" charset="0"/>
              </a:rPr>
              <a:t>BSX</a:t>
            </a:r>
          </a:p>
        </p:txBody>
      </p:sp>
      <p:sp>
        <p:nvSpPr>
          <p:cNvPr id="66573" name="Text Box 17"/>
          <p:cNvSpPr txBox="1">
            <a:spLocks noChangeArrowheads="1"/>
          </p:cNvSpPr>
          <p:nvPr/>
        </p:nvSpPr>
        <p:spPr bwMode="auto">
          <a:xfrm>
            <a:off x="3686175" y="1230313"/>
            <a:ext cx="1690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lnSpc>
                <a:spcPct val="100000"/>
              </a:lnSpc>
              <a:spcBef>
                <a:spcPct val="0"/>
              </a:spcBef>
            </a:pPr>
            <a:r>
              <a:rPr lang="en-GB" smtClean="0">
                <a:solidFill>
                  <a:srgbClr val="FFFF00"/>
                </a:solidFill>
                <a:latin typeface="Times New Roman" charset="0"/>
              </a:rPr>
              <a:t>Fram Strait</a:t>
            </a:r>
          </a:p>
        </p:txBody>
      </p:sp>
      <p:sp>
        <p:nvSpPr>
          <p:cNvPr id="66574" name="Text Box 18"/>
          <p:cNvSpPr txBox="1">
            <a:spLocks noChangeArrowheads="1"/>
          </p:cNvSpPr>
          <p:nvPr/>
        </p:nvSpPr>
        <p:spPr bwMode="auto">
          <a:xfrm rot="1200000">
            <a:off x="1763713" y="3116263"/>
            <a:ext cx="3763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lnSpc>
                <a:spcPct val="100000"/>
              </a:lnSpc>
              <a:spcBef>
                <a:spcPct val="0"/>
              </a:spcBef>
            </a:pPr>
            <a:r>
              <a:rPr lang="en-GB" smtClean="0">
                <a:solidFill>
                  <a:srgbClr val="FFFF00"/>
                </a:solidFill>
                <a:latin typeface="Times New Roman" charset="0"/>
              </a:rPr>
              <a:t>Greenland Scotland Ridge</a:t>
            </a:r>
          </a:p>
        </p:txBody>
      </p:sp>
      <p:sp>
        <p:nvSpPr>
          <p:cNvPr id="66575" name="Line 19"/>
          <p:cNvSpPr>
            <a:spLocks noChangeShapeType="1"/>
          </p:cNvSpPr>
          <p:nvPr/>
        </p:nvSpPr>
        <p:spPr bwMode="auto">
          <a:xfrm flipH="1" flipV="1">
            <a:off x="5219700" y="3429000"/>
            <a:ext cx="504825" cy="360363"/>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76" name="Oval 20"/>
          <p:cNvSpPr>
            <a:spLocks noChangeArrowheads="1"/>
          </p:cNvSpPr>
          <p:nvPr/>
        </p:nvSpPr>
        <p:spPr bwMode="auto">
          <a:xfrm>
            <a:off x="5292725" y="3213100"/>
            <a:ext cx="358775" cy="215900"/>
          </a:xfrm>
          <a:prstGeom prst="ellipse">
            <a:avLst/>
          </a:prstGeom>
          <a:solidFill>
            <a:srgbClr val="FFFF00"/>
          </a:solidFill>
          <a:ln w="9525">
            <a:solidFill>
              <a:srgbClr val="FFFF00"/>
            </a:solidFill>
            <a:round/>
            <a:headEnd/>
            <a:tailEnd/>
          </a:ln>
        </p:spPr>
        <p:txBody>
          <a:bodyPr wrap="none" anchor="ctr"/>
          <a:lstStyle/>
          <a:p>
            <a:pPr defTabSz="457200">
              <a:lnSpc>
                <a:spcPct val="100000"/>
              </a:lnSpc>
              <a:spcBef>
                <a:spcPct val="0"/>
              </a:spcBef>
            </a:pPr>
            <a:endParaRPr lang="en-US" sz="1800" smtClean="0">
              <a:solidFill>
                <a:prstClr val="black"/>
              </a:solidFill>
              <a:latin typeface="Arial" charset="0"/>
            </a:endParaRPr>
          </a:p>
        </p:txBody>
      </p:sp>
      <p:sp>
        <p:nvSpPr>
          <p:cNvPr id="66577" name="Text Box 21"/>
          <p:cNvSpPr txBox="1">
            <a:spLocks noChangeArrowheads="1"/>
          </p:cNvSpPr>
          <p:nvPr/>
        </p:nvSpPr>
        <p:spPr bwMode="auto">
          <a:xfrm>
            <a:off x="5343525" y="2727325"/>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lnSpc>
                <a:spcPct val="100000"/>
              </a:lnSpc>
              <a:spcBef>
                <a:spcPct val="0"/>
              </a:spcBef>
            </a:pPr>
            <a:r>
              <a:rPr lang="en-GB" smtClean="0">
                <a:solidFill>
                  <a:srgbClr val="FFFF00"/>
                </a:solidFill>
                <a:latin typeface="Times New Roman" charset="0"/>
              </a:rPr>
              <a:t>M</a:t>
            </a:r>
          </a:p>
        </p:txBody>
      </p:sp>
      <p:sp>
        <p:nvSpPr>
          <p:cNvPr id="66578" name="Line 22"/>
          <p:cNvSpPr>
            <a:spLocks noChangeShapeType="1"/>
          </p:cNvSpPr>
          <p:nvPr/>
        </p:nvSpPr>
        <p:spPr bwMode="auto">
          <a:xfrm>
            <a:off x="395288" y="5373688"/>
            <a:ext cx="0" cy="100806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79" name="Line 23"/>
          <p:cNvSpPr>
            <a:spLocks noChangeShapeType="1"/>
          </p:cNvSpPr>
          <p:nvPr/>
        </p:nvSpPr>
        <p:spPr bwMode="auto">
          <a:xfrm>
            <a:off x="971550" y="5516563"/>
            <a:ext cx="0" cy="100806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80" name="Line 24"/>
          <p:cNvSpPr>
            <a:spLocks noChangeShapeType="1"/>
          </p:cNvSpPr>
          <p:nvPr/>
        </p:nvSpPr>
        <p:spPr bwMode="auto">
          <a:xfrm>
            <a:off x="1331913" y="5661025"/>
            <a:ext cx="0" cy="1008063"/>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81" name="Line 25"/>
          <p:cNvSpPr>
            <a:spLocks noChangeShapeType="1"/>
          </p:cNvSpPr>
          <p:nvPr/>
        </p:nvSpPr>
        <p:spPr bwMode="auto">
          <a:xfrm>
            <a:off x="3492500" y="5445125"/>
            <a:ext cx="0" cy="1008063"/>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82" name="Line 26"/>
          <p:cNvSpPr>
            <a:spLocks noChangeShapeType="1"/>
          </p:cNvSpPr>
          <p:nvPr/>
        </p:nvSpPr>
        <p:spPr bwMode="auto">
          <a:xfrm>
            <a:off x="1763713" y="5589588"/>
            <a:ext cx="0" cy="100806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83" name="Line 27"/>
          <p:cNvSpPr>
            <a:spLocks noChangeShapeType="1"/>
          </p:cNvSpPr>
          <p:nvPr/>
        </p:nvSpPr>
        <p:spPr bwMode="auto">
          <a:xfrm>
            <a:off x="2700338" y="5373688"/>
            <a:ext cx="0" cy="100806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84" name="Line 28"/>
          <p:cNvSpPr>
            <a:spLocks noChangeShapeType="1"/>
          </p:cNvSpPr>
          <p:nvPr/>
        </p:nvSpPr>
        <p:spPr bwMode="auto">
          <a:xfrm>
            <a:off x="4572000" y="5445125"/>
            <a:ext cx="0" cy="1008063"/>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
        <p:nvSpPr>
          <p:cNvPr id="66585" name="Text Box 29"/>
          <p:cNvSpPr txBox="1">
            <a:spLocks noChangeArrowheads="1"/>
          </p:cNvSpPr>
          <p:nvPr/>
        </p:nvSpPr>
        <p:spPr bwMode="auto">
          <a:xfrm>
            <a:off x="5200650" y="5392738"/>
            <a:ext cx="1660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lnSpc>
                <a:spcPct val="100000"/>
              </a:lnSpc>
              <a:spcBef>
                <a:spcPct val="0"/>
              </a:spcBef>
            </a:pPr>
            <a:r>
              <a:rPr lang="nn-NO" smtClean="0">
                <a:solidFill>
                  <a:srgbClr val="FFFF00"/>
                </a:solidFill>
                <a:latin typeface="Times New Roman" charset="0"/>
              </a:rPr>
              <a:t>26.5 Rapid</a:t>
            </a:r>
          </a:p>
        </p:txBody>
      </p:sp>
      <p:pic>
        <p:nvPicPr>
          <p:cNvPr id="66586" name="Picture 30" descr="Nuka-a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832"/>
            <a:ext cx="1671764" cy="118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7" name="Picture 31" descr="DSC014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4268" y="3248980"/>
            <a:ext cx="1655676" cy="124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8" name="Oval 32"/>
          <p:cNvSpPr>
            <a:spLocks noChangeArrowheads="1"/>
          </p:cNvSpPr>
          <p:nvPr/>
        </p:nvSpPr>
        <p:spPr bwMode="auto">
          <a:xfrm>
            <a:off x="179388" y="3933825"/>
            <a:ext cx="576262" cy="503238"/>
          </a:xfrm>
          <a:prstGeom prst="ellipse">
            <a:avLst/>
          </a:prstGeom>
          <a:solidFill>
            <a:srgbClr val="FFFF00"/>
          </a:solidFill>
          <a:ln w="9525">
            <a:solidFill>
              <a:schemeClr val="tx1"/>
            </a:solidFill>
            <a:round/>
            <a:headEnd/>
            <a:tailEnd/>
          </a:ln>
        </p:spPr>
        <p:txBody>
          <a:bodyPr wrap="none" anchor="ctr"/>
          <a:lstStyle/>
          <a:p>
            <a:pPr defTabSz="457200">
              <a:lnSpc>
                <a:spcPct val="100000"/>
              </a:lnSpc>
              <a:spcBef>
                <a:spcPct val="0"/>
              </a:spcBef>
            </a:pPr>
            <a:endParaRPr lang="en-US" sz="1800" smtClean="0">
              <a:solidFill>
                <a:prstClr val="black"/>
              </a:solidFill>
              <a:latin typeface="Arial" charset="0"/>
            </a:endParaRPr>
          </a:p>
        </p:txBody>
      </p:sp>
      <p:sp>
        <p:nvSpPr>
          <p:cNvPr id="66589" name="Line 33"/>
          <p:cNvSpPr>
            <a:spLocks noChangeShapeType="1"/>
          </p:cNvSpPr>
          <p:nvPr/>
        </p:nvSpPr>
        <p:spPr bwMode="auto">
          <a:xfrm>
            <a:off x="4140200" y="2060575"/>
            <a:ext cx="2592388"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pPr defTabSz="457200">
              <a:lnSpc>
                <a:spcPct val="100000"/>
              </a:lnSpc>
              <a:spcBef>
                <a:spcPct val="0"/>
              </a:spcBef>
            </a:pPr>
            <a:endParaRPr lang="en-US" sz="1800" smtClean="0">
              <a:solidFill>
                <a:prstClr val="black"/>
              </a:solidFill>
              <a:latin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glider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 y="155348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3"/>
          <p:cNvSpPr txBox="1">
            <a:spLocks noChangeArrowheads="1"/>
          </p:cNvSpPr>
          <p:nvPr/>
        </p:nvSpPr>
        <p:spPr bwMode="auto">
          <a:xfrm>
            <a:off x="2003425" y="5949950"/>
            <a:ext cx="23622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eaLnBrk="1" hangingPunct="1"/>
            <a:r>
              <a:rPr lang="de-DE" sz="1600">
                <a:solidFill>
                  <a:srgbClr val="FFFFFF"/>
                </a:solidFill>
                <a:cs typeface="Arial" charset="0"/>
              </a:rPr>
              <a:t>20-40 km/day </a:t>
            </a:r>
            <a:r>
              <a:rPr lang="en-GB" sz="1600">
                <a:solidFill>
                  <a:srgbClr val="FFFFFF"/>
                </a:solidFill>
                <a:cs typeface="Arial" charset="0"/>
              </a:rPr>
              <a:t>horisontally</a:t>
            </a:r>
          </a:p>
        </p:txBody>
      </p:sp>
      <p:sp>
        <p:nvSpPr>
          <p:cNvPr id="18435" name="Line 4"/>
          <p:cNvSpPr>
            <a:spLocks noChangeShapeType="1"/>
          </p:cNvSpPr>
          <p:nvPr/>
        </p:nvSpPr>
        <p:spPr bwMode="auto">
          <a:xfrm>
            <a:off x="4610100" y="6121400"/>
            <a:ext cx="1219200" cy="0"/>
          </a:xfrm>
          <a:prstGeom prst="line">
            <a:avLst/>
          </a:prstGeom>
          <a:noFill/>
          <a:ln w="28575">
            <a:solidFill>
              <a:srgbClr val="FFFFFF"/>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8436" name="Line 5"/>
          <p:cNvSpPr>
            <a:spLocks noChangeShapeType="1"/>
          </p:cNvSpPr>
          <p:nvPr/>
        </p:nvSpPr>
        <p:spPr bwMode="auto">
          <a:xfrm>
            <a:off x="5638800" y="4724400"/>
            <a:ext cx="0" cy="889000"/>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8437" name="Text Box 6"/>
          <p:cNvSpPr txBox="1">
            <a:spLocks noChangeArrowheads="1"/>
          </p:cNvSpPr>
          <p:nvPr/>
        </p:nvSpPr>
        <p:spPr bwMode="auto">
          <a:xfrm>
            <a:off x="5638800" y="4876800"/>
            <a:ext cx="823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eaLnBrk="1" hangingPunct="1"/>
            <a:r>
              <a:rPr lang="de-DE" sz="1600">
                <a:solidFill>
                  <a:srgbClr val="FFFFFF"/>
                </a:solidFill>
                <a:cs typeface="Arial" charset="0"/>
              </a:rPr>
              <a:t>1000m</a:t>
            </a:r>
          </a:p>
        </p:txBody>
      </p:sp>
      <p:sp>
        <p:nvSpPr>
          <p:cNvPr id="18438" name="Line 7"/>
          <p:cNvSpPr>
            <a:spLocks noChangeShapeType="1"/>
          </p:cNvSpPr>
          <p:nvPr/>
        </p:nvSpPr>
        <p:spPr bwMode="auto">
          <a:xfrm>
            <a:off x="2844800" y="3441700"/>
            <a:ext cx="10668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9" name="Text Box 8"/>
          <p:cNvSpPr txBox="1">
            <a:spLocks noChangeArrowheads="1"/>
          </p:cNvSpPr>
          <p:nvPr/>
        </p:nvSpPr>
        <p:spPr bwMode="auto">
          <a:xfrm>
            <a:off x="901700" y="2857500"/>
            <a:ext cx="442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eaLnBrk="1" hangingPunct="1"/>
            <a:r>
              <a:rPr lang="en-US" sz="1600">
                <a:solidFill>
                  <a:srgbClr val="FF0000"/>
                </a:solidFill>
                <a:cs typeface="Arial" charset="0"/>
              </a:rPr>
              <a:t>ftp</a:t>
            </a:r>
          </a:p>
        </p:txBody>
      </p:sp>
      <p:sp>
        <p:nvSpPr>
          <p:cNvPr id="18440" name="Line 9"/>
          <p:cNvSpPr>
            <a:spLocks noChangeShapeType="1"/>
          </p:cNvSpPr>
          <p:nvPr/>
        </p:nvSpPr>
        <p:spPr bwMode="auto">
          <a:xfrm>
            <a:off x="647700" y="2921000"/>
            <a:ext cx="482600" cy="39370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8441" name="Text Box 10"/>
          <p:cNvSpPr txBox="1">
            <a:spLocks noChangeArrowheads="1"/>
          </p:cNvSpPr>
          <p:nvPr/>
        </p:nvSpPr>
        <p:spPr bwMode="auto">
          <a:xfrm>
            <a:off x="728663" y="1506538"/>
            <a:ext cx="20526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eaLnBrk="1" hangingPunct="1"/>
            <a:r>
              <a:rPr lang="en-US" sz="1600">
                <a:solidFill>
                  <a:srgbClr val="5F5F5F"/>
                </a:solidFill>
                <a:cs typeface="Arial" charset="0"/>
              </a:rPr>
              <a:t>Operation central</a:t>
            </a:r>
          </a:p>
        </p:txBody>
      </p:sp>
      <p:sp>
        <p:nvSpPr>
          <p:cNvPr id="18442" name="Text Box 11"/>
          <p:cNvSpPr txBox="1">
            <a:spLocks noChangeArrowheads="1"/>
          </p:cNvSpPr>
          <p:nvPr/>
        </p:nvSpPr>
        <p:spPr bwMode="auto">
          <a:xfrm>
            <a:off x="4149725" y="3225800"/>
            <a:ext cx="105727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eaLnBrk="1" hangingPunct="1"/>
            <a:r>
              <a:rPr lang="de-DE" sz="1600">
                <a:solidFill>
                  <a:srgbClr val="5F5F5F"/>
                </a:solidFill>
                <a:cs typeface="Arial" charset="0"/>
              </a:rPr>
              <a:t>Models, ...</a:t>
            </a:r>
            <a:endParaRPr lang="de-DE" sz="1000">
              <a:solidFill>
                <a:srgbClr val="5F5F5F"/>
              </a:solidFill>
              <a:cs typeface="Arial" charset="0"/>
            </a:endParaRPr>
          </a:p>
        </p:txBody>
      </p:sp>
      <p:sp>
        <p:nvSpPr>
          <p:cNvPr id="18443" name="Text Box 12"/>
          <p:cNvSpPr txBox="1">
            <a:spLocks noChangeArrowheads="1"/>
          </p:cNvSpPr>
          <p:nvPr/>
        </p:nvSpPr>
        <p:spPr bwMode="auto">
          <a:xfrm>
            <a:off x="1393825" y="3187700"/>
            <a:ext cx="11239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eaLnBrk="1" hangingPunct="1"/>
            <a:r>
              <a:rPr lang="en-US" sz="1600">
                <a:solidFill>
                  <a:srgbClr val="5F5F5F"/>
                </a:solidFill>
                <a:cs typeface="Arial" charset="0"/>
              </a:rPr>
              <a:t>Data centre</a:t>
            </a:r>
          </a:p>
        </p:txBody>
      </p:sp>
      <p:sp>
        <p:nvSpPr>
          <p:cNvPr id="1093651" name="Rectangle 19"/>
          <p:cNvSpPr>
            <a:spLocks noChangeArrowheads="1"/>
          </p:cNvSpPr>
          <p:nvPr/>
        </p:nvSpPr>
        <p:spPr bwMode="auto">
          <a:xfrm>
            <a:off x="0" y="0"/>
            <a:ext cx="9144000" cy="1216025"/>
          </a:xfrm>
          <a:prstGeom prst="rect">
            <a:avLst/>
          </a:prstGeom>
          <a:noFill/>
          <a:ln w="9525">
            <a:noFill/>
            <a:miter lim="800000"/>
            <a:headEnd/>
            <a:tailEnd/>
          </a:ln>
          <a:effectLst/>
        </p:spPr>
        <p:txBody>
          <a:bodyPr anchor="ctr"/>
          <a:lstStyle/>
          <a:p>
            <a:pPr algn="ctr">
              <a:defRPr/>
            </a:pPr>
            <a:r>
              <a:rPr lang="en-US" sz="2400" dirty="0" smtClean="0">
                <a:solidFill>
                  <a:srgbClr val="000066"/>
                </a:solidFill>
                <a:effectLst>
                  <a:outerShdw blurRad="38100" dist="38100" dir="2700000" algn="tl">
                    <a:srgbClr val="DDDDDD"/>
                  </a:outerShdw>
                </a:effectLst>
                <a:latin typeface="Arial" charset="0"/>
                <a:cs typeface="Arial" charset="0"/>
              </a:rPr>
              <a:t>Norwegian </a:t>
            </a:r>
            <a:r>
              <a:rPr lang="en-US" sz="2400" dirty="0">
                <a:solidFill>
                  <a:srgbClr val="000066"/>
                </a:solidFill>
                <a:effectLst>
                  <a:outerShdw blurRad="38100" dist="38100" dir="2700000" algn="tl">
                    <a:srgbClr val="DDDDDD"/>
                  </a:outerShdw>
                </a:effectLst>
                <a:latin typeface="Arial" charset="0"/>
                <a:cs typeface="Arial" charset="0"/>
              </a:rPr>
              <a:t>Atlantic Current Observatory (NACO)</a:t>
            </a:r>
          </a:p>
          <a:p>
            <a:pPr algn="ctr">
              <a:defRPr/>
            </a:pPr>
            <a:r>
              <a:rPr lang="en-US" sz="2400" dirty="0">
                <a:solidFill>
                  <a:srgbClr val="000066"/>
                </a:solidFill>
                <a:effectLst>
                  <a:outerShdw blurRad="38100" dist="38100" dir="2700000" algn="tl">
                    <a:srgbClr val="DDDDDD"/>
                  </a:outerShdw>
                </a:effectLst>
                <a:latin typeface="Arial" charset="0"/>
                <a:cs typeface="Arial" charset="0"/>
              </a:rPr>
              <a:t>National glider </a:t>
            </a:r>
            <a:r>
              <a:rPr lang="en-US" sz="2400" dirty="0" smtClean="0">
                <a:solidFill>
                  <a:srgbClr val="000066"/>
                </a:solidFill>
                <a:effectLst>
                  <a:outerShdw blurRad="38100" dist="38100" dir="2700000" algn="tl">
                    <a:srgbClr val="DDDDDD"/>
                  </a:outerShdw>
                </a:effectLst>
                <a:latin typeface="Arial" charset="0"/>
                <a:cs typeface="Arial" charset="0"/>
              </a:rPr>
              <a:t>facility and a fixed point </a:t>
            </a:r>
            <a:r>
              <a:rPr lang="en-US" sz="2400" dirty="0" err="1" smtClean="0">
                <a:solidFill>
                  <a:srgbClr val="000066"/>
                </a:solidFill>
                <a:effectLst>
                  <a:outerShdw blurRad="38100" dist="38100" dir="2700000" algn="tl">
                    <a:srgbClr val="DDDDDD"/>
                  </a:outerShdw>
                </a:effectLst>
                <a:latin typeface="Arial" charset="0"/>
                <a:cs typeface="Arial" charset="0"/>
              </a:rPr>
              <a:t>mooring@Svinøy</a:t>
            </a:r>
            <a:endParaRPr lang="en-US" sz="2400" dirty="0">
              <a:solidFill>
                <a:srgbClr val="000066"/>
              </a:solidFill>
              <a:effectLst>
                <a:outerShdw blurRad="38100" dist="38100" dir="2700000" algn="tl">
                  <a:srgbClr val="DDDDDD"/>
                </a:outerShdw>
              </a:effectLst>
              <a:latin typeface="Arial" charset="0"/>
              <a:cs typeface="Arial" charset="0"/>
            </a:endParaRPr>
          </a:p>
        </p:txBody>
      </p:sp>
      <p:pic>
        <p:nvPicPr>
          <p:cNvPr id="18445" name="Picture 13" descr="berge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9238" y="2457450"/>
            <a:ext cx="254476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TextBox 14"/>
          <p:cNvSpPr txBox="1">
            <a:spLocks noChangeArrowheads="1"/>
          </p:cNvSpPr>
          <p:nvPr/>
        </p:nvSpPr>
        <p:spPr bwMode="auto">
          <a:xfrm>
            <a:off x="6477000" y="4149725"/>
            <a:ext cx="2679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eaLnBrk="1" hangingPunct="1"/>
            <a:r>
              <a:rPr lang="nb-NO" sz="1200">
                <a:solidFill>
                  <a:srgbClr val="000000"/>
                </a:solidFill>
                <a:latin typeface="Arial" charset="0"/>
                <a:cs typeface="Arial" charset="0"/>
              </a:rPr>
              <a:t>NACO launch, minister Tora Aasland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215900" y="225425"/>
            <a:ext cx="8820150" cy="5392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r>
              <a:rPr lang="en-US" sz="2400" b="1" dirty="0" smtClean="0">
                <a:latin typeface="Arial" charset="0"/>
                <a:ea typeface="ＭＳ Ｐゴシック" charset="0"/>
                <a:cs typeface="ＭＳ Ｐゴシック" charset="0"/>
              </a:rPr>
              <a:t>The Norwegian Atlantic Current Observatory</a:t>
            </a:r>
            <a:endParaRPr lang="en-US" sz="2400" b="1" dirty="0">
              <a:latin typeface="Arial" charset="0"/>
              <a:ea typeface="ＭＳ Ｐゴシック" charset="0"/>
              <a:cs typeface="ＭＳ Ｐゴシック" charset="0"/>
            </a:endParaRPr>
          </a:p>
        </p:txBody>
      </p:sp>
      <p:sp>
        <p:nvSpPr>
          <p:cNvPr id="36867" name="Rectangle 3"/>
          <p:cNvSpPr>
            <a:spLocks noGrp="1" noChangeArrowheads="1"/>
          </p:cNvSpPr>
          <p:nvPr>
            <p:ph type="body" sz="half" idx="1"/>
          </p:nvPr>
        </p:nvSpPr>
        <p:spPr bwMode="auto">
          <a:xfrm>
            <a:off x="395288" y="836712"/>
            <a:ext cx="8461188" cy="59046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buFont typeface="Arial"/>
              <a:buChar char="•"/>
            </a:pPr>
            <a:r>
              <a:rPr lang="en-US" sz="2400" dirty="0" smtClean="0">
                <a:latin typeface="Arial" charset="0"/>
                <a:ea typeface="ＭＳ Ｐゴシック" charset="0"/>
                <a:cs typeface="Arial" charset="0"/>
              </a:rPr>
              <a:t>National Norwegian research infrastructure application June 2009 - gliders as vehicles for AW monitoring</a:t>
            </a:r>
          </a:p>
          <a:p>
            <a:pPr algn="l">
              <a:buFont typeface="Arial"/>
              <a:buChar char="•"/>
            </a:pPr>
            <a:r>
              <a:rPr lang="en-US" sz="2400" dirty="0" smtClean="0">
                <a:latin typeface="Arial" charset="0"/>
                <a:ea typeface="ＭＳ Ｐゴシック" charset="0"/>
                <a:cs typeface="Arial" charset="0"/>
              </a:rPr>
              <a:t>Revised application January 2010 including mooring</a:t>
            </a:r>
          </a:p>
          <a:p>
            <a:pPr algn="l">
              <a:buFont typeface="Arial"/>
              <a:buChar char="•"/>
            </a:pPr>
            <a:r>
              <a:rPr lang="en-US" sz="2400" dirty="0" smtClean="0">
                <a:latin typeface="Arial" charset="0"/>
                <a:ea typeface="ＭＳ Ｐゴシック" charset="0"/>
                <a:cs typeface="Arial" charset="0"/>
              </a:rPr>
              <a:t>Project start 2011</a:t>
            </a:r>
          </a:p>
          <a:p>
            <a:pPr algn="l">
              <a:buFont typeface="Arial"/>
              <a:buChar char="•"/>
            </a:pPr>
            <a:r>
              <a:rPr lang="en-US" sz="2400" dirty="0" smtClean="0">
                <a:latin typeface="Arial" charset="0"/>
                <a:ea typeface="ＭＳ Ｐゴシック" charset="0"/>
                <a:cs typeface="Arial" charset="0"/>
              </a:rPr>
              <a:t>Reference mooring at </a:t>
            </a:r>
            <a:r>
              <a:rPr lang="en-US" sz="2400" dirty="0" err="1" smtClean="0">
                <a:latin typeface="Arial" charset="0"/>
                <a:ea typeface="ＭＳ Ｐゴシック" charset="0"/>
                <a:cs typeface="Arial" charset="0"/>
              </a:rPr>
              <a:t>Svinøy</a:t>
            </a:r>
            <a:r>
              <a:rPr lang="en-US" sz="2400" dirty="0" smtClean="0">
                <a:latin typeface="Arial" charset="0"/>
                <a:ea typeface="ＭＳ Ｐゴシック" charset="0"/>
                <a:cs typeface="Arial" charset="0"/>
              </a:rPr>
              <a:t> section tested fall 2011 and winter 2012</a:t>
            </a:r>
          </a:p>
          <a:p>
            <a:pPr algn="l">
              <a:buFont typeface="Arial"/>
              <a:buChar char="•"/>
            </a:pPr>
            <a:r>
              <a:rPr lang="en-US" sz="2400" dirty="0" smtClean="0">
                <a:latin typeface="Arial" charset="0"/>
                <a:ea typeface="ＭＳ Ｐゴシック" charset="0"/>
                <a:cs typeface="Arial" charset="0"/>
              </a:rPr>
              <a:t>Three Teledyne Webb </a:t>
            </a:r>
            <a:r>
              <a:rPr lang="en-US" sz="2400" dirty="0" err="1" smtClean="0">
                <a:latin typeface="Arial" charset="0"/>
                <a:ea typeface="ＭＳ Ｐゴシック" charset="0"/>
                <a:cs typeface="Arial" charset="0"/>
              </a:rPr>
              <a:t>Slocums</a:t>
            </a:r>
            <a:r>
              <a:rPr lang="en-US" sz="2400" dirty="0" smtClean="0">
                <a:latin typeface="Arial" charset="0"/>
                <a:ea typeface="ＭＳ Ｐゴシック" charset="0"/>
                <a:cs typeface="Arial" charset="0"/>
              </a:rPr>
              <a:t> owned by IMR refurbished and made available from spring 2012</a:t>
            </a:r>
          </a:p>
          <a:p>
            <a:pPr algn="l">
              <a:buFont typeface="Arial"/>
              <a:buChar char="•"/>
            </a:pPr>
            <a:r>
              <a:rPr lang="en-US" sz="2400" dirty="0" smtClean="0">
                <a:latin typeface="Arial" charset="0"/>
                <a:ea typeface="ＭＳ Ｐゴシック" charset="0"/>
                <a:cs typeface="Arial" charset="0"/>
              </a:rPr>
              <a:t>Six iRobot </a:t>
            </a:r>
            <a:r>
              <a:rPr lang="en-US" sz="2400" dirty="0" err="1" smtClean="0">
                <a:latin typeface="Arial" charset="0"/>
                <a:ea typeface="ＭＳ Ｐゴシック" charset="0"/>
                <a:cs typeface="Arial" charset="0"/>
              </a:rPr>
              <a:t>Seagliders</a:t>
            </a:r>
            <a:r>
              <a:rPr lang="en-US" sz="2400" dirty="0" smtClean="0">
                <a:latin typeface="Arial" charset="0"/>
                <a:ea typeface="ＭＳ Ｐゴシック" charset="0"/>
                <a:cs typeface="Arial" charset="0"/>
              </a:rPr>
              <a:t> purchased winter/spring 2012</a:t>
            </a:r>
          </a:p>
          <a:p>
            <a:pPr algn="l">
              <a:buFont typeface="Arial"/>
              <a:buChar char="•"/>
            </a:pPr>
            <a:r>
              <a:rPr lang="en-US" sz="2400" dirty="0" smtClean="0">
                <a:latin typeface="Arial" charset="0"/>
                <a:ea typeface="ＭＳ Ｐゴシック" charset="0"/>
                <a:cs typeface="Arial" charset="0"/>
              </a:rPr>
              <a:t>Training courses for our personnel at Webb and iRobot</a:t>
            </a:r>
          </a:p>
          <a:p>
            <a:pPr algn="l">
              <a:buFont typeface="Arial"/>
              <a:buChar char="•"/>
            </a:pPr>
            <a:r>
              <a:rPr lang="en-US" sz="2400" dirty="0" smtClean="0">
                <a:latin typeface="Arial" charset="0"/>
                <a:ea typeface="ＭＳ Ｐゴシック" charset="0"/>
                <a:cs typeface="Arial" charset="0"/>
              </a:rPr>
              <a:t>Acceptance tests in </a:t>
            </a:r>
            <a:r>
              <a:rPr lang="en-US" sz="2400" dirty="0" err="1" smtClean="0">
                <a:latin typeface="Arial" charset="0"/>
                <a:ea typeface="ＭＳ Ｐゴシック" charset="0"/>
                <a:cs typeface="Arial" charset="0"/>
              </a:rPr>
              <a:t>Sognefjord</a:t>
            </a:r>
            <a:r>
              <a:rPr lang="en-US" sz="2400" dirty="0" smtClean="0">
                <a:latin typeface="Arial" charset="0"/>
                <a:ea typeface="ＭＳ Ｐゴシック" charset="0"/>
                <a:cs typeface="Arial" charset="0"/>
              </a:rPr>
              <a:t> 13-14 March 2012 iRobot and </a:t>
            </a:r>
            <a:r>
              <a:rPr lang="en-US" sz="2400" dirty="0" err="1" smtClean="0">
                <a:latin typeface="Arial" charset="0"/>
                <a:ea typeface="ＭＳ Ｐゴシック" charset="0"/>
                <a:cs typeface="Arial" charset="0"/>
              </a:rPr>
              <a:t>Bjørnefjord</a:t>
            </a:r>
            <a:r>
              <a:rPr lang="en-US" sz="2400" dirty="0" smtClean="0">
                <a:latin typeface="Arial" charset="0"/>
                <a:ea typeface="ＭＳ Ｐゴシック" charset="0"/>
                <a:cs typeface="Arial" charset="0"/>
              </a:rPr>
              <a:t> 15-16 March 2012 Webb</a:t>
            </a:r>
          </a:p>
          <a:p>
            <a:pPr algn="l">
              <a:buFont typeface="Arial"/>
              <a:buChar char="•"/>
            </a:pPr>
            <a:r>
              <a:rPr lang="en-US" sz="2400" dirty="0" smtClean="0">
                <a:latin typeface="Arial" charset="0"/>
                <a:ea typeface="ＭＳ Ｐゴシック" charset="0"/>
                <a:cs typeface="Arial" charset="0"/>
              </a:rPr>
              <a:t>Start regular use of </a:t>
            </a:r>
            <a:r>
              <a:rPr lang="en-US" sz="2400" dirty="0" err="1" smtClean="0">
                <a:latin typeface="Arial" charset="0"/>
                <a:ea typeface="ＭＳ Ｐゴシック" charset="0"/>
                <a:cs typeface="Arial" charset="0"/>
              </a:rPr>
              <a:t>Seaglider</a:t>
            </a:r>
            <a:r>
              <a:rPr lang="en-US" sz="2400" dirty="0" smtClean="0">
                <a:latin typeface="Arial" charset="0"/>
                <a:ea typeface="ＭＳ Ｐゴシック" charset="0"/>
                <a:cs typeface="Arial" charset="0"/>
              </a:rPr>
              <a:t> April and Slocum May 2012</a:t>
            </a:r>
            <a:endParaRPr lang="en-US" sz="2400" dirty="0">
              <a:latin typeface="Arial" charset="0"/>
              <a:ea typeface="ＭＳ Ｐゴシック" charset="0"/>
              <a:cs typeface="Arial" charset="0"/>
            </a:endParaRPr>
          </a:p>
          <a:p>
            <a:pPr marL="400050" lvl="1" indent="0">
              <a:buFontTx/>
              <a:buChar char="•"/>
            </a:pPr>
            <a:endParaRPr lang="en-US" dirty="0">
              <a:latin typeface="Arial" charset="0"/>
              <a:ea typeface="ＭＳ Ｐゴシック" charset="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16" y="872716"/>
            <a:ext cx="5550498" cy="59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3568" y="188640"/>
            <a:ext cx="4680520" cy="451406"/>
          </a:xfrm>
          <a:prstGeom prst="rect">
            <a:avLst/>
          </a:prstGeom>
          <a:noFill/>
        </p:spPr>
        <p:txBody>
          <a:bodyPr wrap="square" rtlCol="0">
            <a:spAutoFit/>
          </a:bodyPr>
          <a:lstStyle/>
          <a:p>
            <a:r>
              <a:rPr lang="en-US" dirty="0" smtClean="0">
                <a:latin typeface="Arial"/>
                <a:cs typeface="Arial"/>
              </a:rPr>
              <a:t>Structure of NACO project</a:t>
            </a:r>
            <a:endParaRPr lang="en-US" dirty="0">
              <a:latin typeface="Arial"/>
              <a:cs typeface="Arial"/>
            </a:endParaRPr>
          </a:p>
        </p:txBody>
      </p:sp>
      <p:sp>
        <p:nvSpPr>
          <p:cNvPr id="4" name="TextBox 3"/>
          <p:cNvSpPr txBox="1"/>
          <p:nvPr/>
        </p:nvSpPr>
        <p:spPr>
          <a:xfrm>
            <a:off x="5976156" y="944724"/>
            <a:ext cx="3108543" cy="4965462"/>
          </a:xfrm>
          <a:prstGeom prst="rect">
            <a:avLst/>
          </a:prstGeom>
          <a:noFill/>
        </p:spPr>
        <p:txBody>
          <a:bodyPr wrap="none" rtlCol="0">
            <a:spAutoFit/>
          </a:bodyPr>
          <a:lstStyle/>
          <a:p>
            <a:r>
              <a:rPr lang="en-US" sz="2000" dirty="0" smtClean="0">
                <a:latin typeface="Arial"/>
                <a:cs typeface="Arial"/>
              </a:rPr>
              <a:t>Users who provided</a:t>
            </a:r>
          </a:p>
          <a:p>
            <a:r>
              <a:rPr lang="en-US" sz="2000" dirty="0" smtClean="0">
                <a:latin typeface="Arial"/>
                <a:cs typeface="Arial"/>
              </a:rPr>
              <a:t>letters of support</a:t>
            </a:r>
          </a:p>
          <a:p>
            <a:endParaRPr lang="en-US" sz="2000" dirty="0">
              <a:latin typeface="Arial"/>
              <a:cs typeface="Arial"/>
            </a:endParaRPr>
          </a:p>
          <a:p>
            <a:r>
              <a:rPr lang="en-US" sz="2000" dirty="0" smtClean="0">
                <a:latin typeface="Arial"/>
                <a:cs typeface="Arial"/>
              </a:rPr>
              <a:t>National infrastructure</a:t>
            </a:r>
          </a:p>
          <a:p>
            <a:r>
              <a:rPr lang="en-US" sz="2000" dirty="0" smtClean="0">
                <a:latin typeface="Arial"/>
                <a:cs typeface="Arial"/>
              </a:rPr>
              <a:t>- Only one glider facility </a:t>
            </a:r>
          </a:p>
          <a:p>
            <a:pPr marL="342900" indent="-342900">
              <a:buFontTx/>
              <a:buChar char="-"/>
            </a:pPr>
            <a:endParaRPr lang="en-US" sz="2000" dirty="0">
              <a:latin typeface="Arial"/>
              <a:cs typeface="Arial"/>
            </a:endParaRPr>
          </a:p>
          <a:p>
            <a:r>
              <a:rPr lang="en-US" sz="2000" dirty="0" smtClean="0">
                <a:latin typeface="Arial"/>
                <a:cs typeface="Arial"/>
              </a:rPr>
              <a:t>The European projects</a:t>
            </a:r>
          </a:p>
          <a:p>
            <a:pPr marL="342900" indent="-342900">
              <a:buFont typeface="Arial"/>
              <a:buChar char="•"/>
            </a:pPr>
            <a:r>
              <a:rPr lang="en-US" sz="2000" dirty="0" smtClean="0">
                <a:latin typeface="Arial"/>
                <a:cs typeface="Arial"/>
              </a:rPr>
              <a:t>EGO COST</a:t>
            </a:r>
          </a:p>
          <a:p>
            <a:pPr marL="342900" indent="-342900">
              <a:buFont typeface="Arial"/>
              <a:buChar char="•"/>
            </a:pPr>
            <a:r>
              <a:rPr lang="en-US" sz="2000" dirty="0" smtClean="0">
                <a:latin typeface="Arial"/>
                <a:cs typeface="Arial"/>
              </a:rPr>
              <a:t>FP7 GROOM</a:t>
            </a:r>
          </a:p>
          <a:p>
            <a:r>
              <a:rPr lang="en-US" sz="2000" dirty="0" smtClean="0">
                <a:latin typeface="Arial"/>
                <a:cs typeface="Arial"/>
              </a:rPr>
              <a:t>provide possibilities for </a:t>
            </a:r>
          </a:p>
          <a:p>
            <a:r>
              <a:rPr lang="en-US" sz="2000" dirty="0" smtClean="0">
                <a:latin typeface="Arial"/>
                <a:cs typeface="Arial"/>
              </a:rPr>
              <a:t>glider port coordination</a:t>
            </a:r>
          </a:p>
          <a:p>
            <a:r>
              <a:rPr lang="en-US" sz="2000" dirty="0" smtClean="0">
                <a:latin typeface="Arial"/>
                <a:cs typeface="Arial"/>
              </a:rPr>
              <a:t>in Europe</a:t>
            </a:r>
          </a:p>
          <a:p>
            <a:endParaRPr lang="en-US" sz="2000" dirty="0">
              <a:latin typeface="Arial"/>
              <a:cs typeface="Arial"/>
            </a:endParaRPr>
          </a:p>
          <a:p>
            <a:r>
              <a:rPr lang="en-US" sz="2000" dirty="0" smtClean="0">
                <a:latin typeface="Arial"/>
                <a:cs typeface="Arial"/>
              </a:rPr>
              <a:t>Ramp-up demo period,</a:t>
            </a:r>
          </a:p>
          <a:p>
            <a:r>
              <a:rPr lang="en-US" sz="2000" dirty="0" smtClean="0">
                <a:latin typeface="Arial"/>
                <a:cs typeface="Arial"/>
              </a:rPr>
              <a:t>but will need user fees for</a:t>
            </a:r>
          </a:p>
          <a:p>
            <a:r>
              <a:rPr lang="en-US" sz="2000" dirty="0" smtClean="0">
                <a:latin typeface="Arial"/>
                <a:cs typeface="Arial"/>
              </a:rPr>
              <a:t>sustained operations</a:t>
            </a:r>
            <a:endParaRPr lang="en-US" sz="2000" dirty="0">
              <a:latin typeface="Arial"/>
              <a:cs typeface="Arial"/>
            </a:endParaRPr>
          </a:p>
        </p:txBody>
      </p:sp>
    </p:spTree>
    <p:extLst>
      <p:ext uri="{BB962C8B-B14F-4D97-AF65-F5344CB8AC3E}">
        <p14:creationId xmlns:p14="http://schemas.microsoft.com/office/powerpoint/2010/main" val="2104769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3972" y="1338842"/>
            <a:ext cx="7812868" cy="5523350"/>
          </a:xfrm>
          <a:prstGeom prst="rect">
            <a:avLst/>
          </a:prstGeom>
        </p:spPr>
      </p:pic>
      <p:sp>
        <p:nvSpPr>
          <p:cNvPr id="6" name="TextBox 5"/>
          <p:cNvSpPr txBox="1"/>
          <p:nvPr/>
        </p:nvSpPr>
        <p:spPr>
          <a:xfrm>
            <a:off x="6876256" y="692696"/>
            <a:ext cx="1781031" cy="656590"/>
          </a:xfrm>
          <a:prstGeom prst="rect">
            <a:avLst/>
          </a:prstGeom>
          <a:noFill/>
        </p:spPr>
        <p:txBody>
          <a:bodyPr wrap="none" rtlCol="0">
            <a:spAutoFit/>
          </a:bodyPr>
          <a:lstStyle/>
          <a:p>
            <a:r>
              <a:rPr lang="en-US" sz="2000" dirty="0" smtClean="0">
                <a:latin typeface="Arial"/>
                <a:cs typeface="Arial"/>
              </a:rPr>
              <a:t>GFI workshop</a:t>
            </a:r>
          </a:p>
          <a:p>
            <a:r>
              <a:rPr lang="en-US" sz="2000" dirty="0" smtClean="0">
                <a:latin typeface="Arial"/>
                <a:cs typeface="Arial"/>
              </a:rPr>
              <a:t>Glider lab</a:t>
            </a:r>
            <a:endParaRPr lang="en-US" sz="2000" dirty="0">
              <a:latin typeface="Arial"/>
              <a:cs typeface="Arial"/>
            </a:endParaRPr>
          </a:p>
        </p:txBody>
      </p:sp>
      <p:sp>
        <p:nvSpPr>
          <p:cNvPr id="7" name="TextBox 6"/>
          <p:cNvSpPr txBox="1"/>
          <p:nvPr/>
        </p:nvSpPr>
        <p:spPr>
          <a:xfrm>
            <a:off x="1619672" y="836712"/>
            <a:ext cx="3363245" cy="348813"/>
          </a:xfrm>
          <a:prstGeom prst="rect">
            <a:avLst/>
          </a:prstGeom>
          <a:noFill/>
        </p:spPr>
        <p:txBody>
          <a:bodyPr wrap="none" rtlCol="0">
            <a:spAutoFit/>
          </a:bodyPr>
          <a:lstStyle/>
          <a:p>
            <a:r>
              <a:rPr lang="en-US" sz="2000" dirty="0" smtClean="0">
                <a:latin typeface="Arial"/>
                <a:cs typeface="Arial"/>
              </a:rPr>
              <a:t>Geophysical Institute (GFI)</a:t>
            </a:r>
            <a:endParaRPr lang="en-US" sz="2000" dirty="0">
              <a:latin typeface="Arial"/>
              <a:cs typeface="Arial"/>
            </a:endParaRPr>
          </a:p>
        </p:txBody>
      </p:sp>
      <p:cxnSp>
        <p:nvCxnSpPr>
          <p:cNvPr id="8" name="Straight Connector 7"/>
          <p:cNvCxnSpPr/>
          <p:nvPr/>
        </p:nvCxnSpPr>
        <p:spPr bwMode="auto">
          <a:xfrm>
            <a:off x="2843808" y="1268760"/>
            <a:ext cx="0" cy="612068"/>
          </a:xfrm>
          <a:prstGeom prst="line">
            <a:avLst/>
          </a:prstGeom>
          <a:noFill/>
          <a:ln w="28575" cap="flat" cmpd="sng" algn="ctr">
            <a:solidFill>
              <a:schemeClr val="accent2"/>
            </a:solidFill>
            <a:prstDash val="solid"/>
            <a:round/>
            <a:headEnd type="none" w="med" len="med"/>
            <a:tailEnd type="triangle" w="lg"/>
          </a:ln>
          <a:effectLst/>
        </p:spPr>
      </p:cxnSp>
      <p:cxnSp>
        <p:nvCxnSpPr>
          <p:cNvPr id="11" name="Straight Connector 10"/>
          <p:cNvCxnSpPr/>
          <p:nvPr/>
        </p:nvCxnSpPr>
        <p:spPr bwMode="auto">
          <a:xfrm flipH="1">
            <a:off x="7560332" y="1268760"/>
            <a:ext cx="252028" cy="828092"/>
          </a:xfrm>
          <a:prstGeom prst="line">
            <a:avLst/>
          </a:prstGeom>
          <a:noFill/>
          <a:ln w="28575" cap="flat" cmpd="sng" algn="ctr">
            <a:solidFill>
              <a:schemeClr val="accent2"/>
            </a:solidFill>
            <a:prstDash val="solid"/>
            <a:round/>
            <a:headEnd type="none" w="med" len="med"/>
            <a:tailEnd type="triangle" w="lg"/>
          </a:ln>
          <a:effectLst/>
        </p:spPr>
      </p:cxnSp>
      <p:sp>
        <p:nvSpPr>
          <p:cNvPr id="21" name="TextBox 20"/>
          <p:cNvSpPr txBox="1"/>
          <p:nvPr/>
        </p:nvSpPr>
        <p:spPr>
          <a:xfrm>
            <a:off x="827584" y="260648"/>
            <a:ext cx="7776864" cy="451406"/>
          </a:xfrm>
          <a:prstGeom prst="rect">
            <a:avLst/>
          </a:prstGeom>
          <a:noFill/>
        </p:spPr>
        <p:txBody>
          <a:bodyPr wrap="square" rtlCol="0">
            <a:spAutoFit/>
          </a:bodyPr>
          <a:lstStyle/>
          <a:p>
            <a:pPr algn="ctr"/>
            <a:r>
              <a:rPr lang="en-US" dirty="0" smtClean="0">
                <a:latin typeface="Arial"/>
                <a:cs typeface="Arial"/>
              </a:rPr>
              <a:t>Local facilities in Bergen - </a:t>
            </a:r>
            <a:r>
              <a:rPr lang="en-US" dirty="0" err="1" smtClean="0">
                <a:latin typeface="Arial"/>
                <a:cs typeface="Arial"/>
              </a:rPr>
              <a:t>Marineholmen</a:t>
            </a:r>
            <a:endParaRPr lang="en-US" dirty="0">
              <a:latin typeface="Arial"/>
              <a:cs typeface="Arial"/>
            </a:endParaRPr>
          </a:p>
        </p:txBody>
      </p:sp>
    </p:spTree>
    <p:extLst>
      <p:ext uri="{BB962C8B-B14F-4D97-AF65-F5344CB8AC3E}">
        <p14:creationId xmlns:p14="http://schemas.microsoft.com/office/powerpoint/2010/main" val="3621046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478" y="0"/>
            <a:ext cx="6313522" cy="60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287524" y="188640"/>
            <a:ext cx="2448272" cy="60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eaLnBrk="1" hangingPunct="1">
              <a:lnSpc>
                <a:spcPct val="100000"/>
              </a:lnSpc>
              <a:spcBef>
                <a:spcPct val="0"/>
              </a:spcBef>
            </a:pPr>
            <a:r>
              <a:rPr lang="nb-NO" sz="2400" dirty="0" smtClean="0">
                <a:solidFill>
                  <a:srgbClr val="000000"/>
                </a:solidFill>
                <a:latin typeface="Arial" charset="0"/>
                <a:cs typeface="Arial" charset="0"/>
              </a:rPr>
              <a:t>NACO =</a:t>
            </a:r>
          </a:p>
          <a:p>
            <a:pPr eaLnBrk="1" hangingPunct="1">
              <a:lnSpc>
                <a:spcPct val="100000"/>
              </a:lnSpc>
              <a:spcBef>
                <a:spcPct val="0"/>
              </a:spcBef>
            </a:pPr>
            <a:endParaRPr lang="nb-NO" sz="2400" dirty="0" smtClean="0">
              <a:solidFill>
                <a:srgbClr val="000000"/>
              </a:solidFill>
              <a:latin typeface="Arial" charset="0"/>
              <a:cs typeface="Arial" charset="0"/>
            </a:endParaRPr>
          </a:p>
          <a:p>
            <a:pPr eaLnBrk="1" hangingPunct="1">
              <a:lnSpc>
                <a:spcPct val="100000"/>
              </a:lnSpc>
              <a:spcBef>
                <a:spcPct val="0"/>
              </a:spcBef>
            </a:pPr>
            <a:r>
              <a:rPr lang="nb-NO" sz="2400" dirty="0" smtClean="0">
                <a:solidFill>
                  <a:srgbClr val="000000"/>
                </a:solidFill>
                <a:latin typeface="Arial" charset="0"/>
                <a:cs typeface="Arial" charset="0"/>
              </a:rPr>
              <a:t>1. A real time </a:t>
            </a:r>
            <a:r>
              <a:rPr lang="nb-NO" sz="2400" dirty="0" err="1" smtClean="0">
                <a:solidFill>
                  <a:srgbClr val="000000"/>
                </a:solidFill>
                <a:latin typeface="Arial" charset="0"/>
                <a:cs typeface="Arial" charset="0"/>
              </a:rPr>
              <a:t>mooring</a:t>
            </a:r>
            <a:r>
              <a:rPr lang="nb-NO" sz="2400" dirty="0" smtClean="0">
                <a:solidFill>
                  <a:srgbClr val="000000"/>
                </a:solidFill>
                <a:latin typeface="Arial" charset="0"/>
                <a:cs typeface="Arial" charset="0"/>
              </a:rPr>
              <a:t> at </a:t>
            </a:r>
            <a:r>
              <a:rPr lang="nb-NO" sz="2400" dirty="0" err="1" smtClean="0">
                <a:solidFill>
                  <a:srgbClr val="000000"/>
                </a:solidFill>
                <a:latin typeface="Arial" charset="0"/>
                <a:cs typeface="Arial" charset="0"/>
              </a:rPr>
              <a:t>Svinøy</a:t>
            </a:r>
            <a:endParaRPr lang="nb-NO" sz="2400" dirty="0" smtClean="0">
              <a:solidFill>
                <a:srgbClr val="000000"/>
              </a:solidFill>
              <a:latin typeface="Arial" charset="0"/>
              <a:cs typeface="Arial" charset="0"/>
            </a:endParaRPr>
          </a:p>
          <a:p>
            <a:pPr eaLnBrk="1" hangingPunct="1">
              <a:lnSpc>
                <a:spcPct val="100000"/>
              </a:lnSpc>
              <a:spcBef>
                <a:spcPct val="0"/>
              </a:spcBef>
            </a:pPr>
            <a:endParaRPr lang="nb-NO" sz="2400" dirty="0" smtClean="0">
              <a:solidFill>
                <a:srgbClr val="000000"/>
              </a:solidFill>
              <a:latin typeface="Arial" charset="0"/>
              <a:cs typeface="Arial" charset="0"/>
            </a:endParaRPr>
          </a:p>
          <a:p>
            <a:pPr eaLnBrk="1" hangingPunct="1">
              <a:lnSpc>
                <a:spcPct val="100000"/>
              </a:lnSpc>
              <a:spcBef>
                <a:spcPct val="0"/>
              </a:spcBef>
            </a:pPr>
            <a:r>
              <a:rPr lang="nb-NO" sz="2400" dirty="0" smtClean="0">
                <a:solidFill>
                  <a:srgbClr val="000000"/>
                </a:solidFill>
                <a:latin typeface="Arial" charset="0"/>
                <a:cs typeface="Arial" charset="0"/>
              </a:rPr>
              <a:t>2. A </a:t>
            </a:r>
            <a:r>
              <a:rPr lang="nb-NO" sz="2400" dirty="0" err="1" smtClean="0">
                <a:solidFill>
                  <a:srgbClr val="000000"/>
                </a:solidFill>
                <a:latin typeface="Arial" charset="0"/>
                <a:cs typeface="Arial" charset="0"/>
              </a:rPr>
              <a:t>national</a:t>
            </a:r>
            <a:r>
              <a:rPr lang="nb-NO" sz="2400" dirty="0" smtClean="0">
                <a:solidFill>
                  <a:srgbClr val="000000"/>
                </a:solidFill>
                <a:latin typeface="Arial" charset="0"/>
                <a:cs typeface="Arial" charset="0"/>
              </a:rPr>
              <a:t> </a:t>
            </a:r>
            <a:r>
              <a:rPr lang="nb-NO" sz="2400" dirty="0" err="1" smtClean="0">
                <a:solidFill>
                  <a:srgbClr val="000000"/>
                </a:solidFill>
                <a:latin typeface="Arial" charset="0"/>
                <a:cs typeface="Arial" charset="0"/>
              </a:rPr>
              <a:t>facility</a:t>
            </a:r>
            <a:r>
              <a:rPr lang="nb-NO" sz="2400" dirty="0" smtClean="0">
                <a:solidFill>
                  <a:srgbClr val="000000"/>
                </a:solidFill>
                <a:latin typeface="Arial" charset="0"/>
                <a:cs typeface="Arial" charset="0"/>
              </a:rPr>
              <a:t> for gliders to </a:t>
            </a:r>
            <a:r>
              <a:rPr lang="nb-NO" sz="2400" dirty="0" err="1" smtClean="0">
                <a:solidFill>
                  <a:srgbClr val="000000"/>
                </a:solidFill>
                <a:latin typeface="Arial" charset="0"/>
                <a:cs typeface="Arial" charset="0"/>
              </a:rPr>
              <a:t>provide</a:t>
            </a:r>
            <a:r>
              <a:rPr lang="nb-NO" sz="2400" dirty="0" smtClean="0">
                <a:solidFill>
                  <a:srgbClr val="000000"/>
                </a:solidFill>
                <a:latin typeface="Arial" charset="0"/>
                <a:cs typeface="Arial" charset="0"/>
              </a:rPr>
              <a:t> services </a:t>
            </a:r>
            <a:r>
              <a:rPr lang="nb-NO" sz="2400" dirty="0" err="1" smtClean="0">
                <a:solidFill>
                  <a:srgbClr val="000000"/>
                </a:solidFill>
                <a:latin typeface="Arial" charset="0"/>
                <a:cs typeface="Arial" charset="0"/>
              </a:rPr>
              <a:t>also</a:t>
            </a:r>
            <a:r>
              <a:rPr lang="nb-NO" sz="2400" dirty="0" smtClean="0">
                <a:solidFill>
                  <a:srgbClr val="000000"/>
                </a:solidFill>
                <a:latin typeface="Arial" charset="0"/>
                <a:cs typeface="Arial" charset="0"/>
              </a:rPr>
              <a:t> </a:t>
            </a:r>
            <a:r>
              <a:rPr lang="nb-NO" sz="2400" dirty="0" err="1" smtClean="0">
                <a:solidFill>
                  <a:srgbClr val="000000"/>
                </a:solidFill>
                <a:latin typeface="Arial" charset="0"/>
                <a:cs typeface="Arial" charset="0"/>
              </a:rPr>
              <a:t>outside</a:t>
            </a:r>
            <a:r>
              <a:rPr lang="nb-NO" sz="2400" dirty="0" smtClean="0">
                <a:solidFill>
                  <a:srgbClr val="000000"/>
                </a:solidFill>
                <a:latin typeface="Arial" charset="0"/>
                <a:cs typeface="Arial" charset="0"/>
              </a:rPr>
              <a:t> NACO area. </a:t>
            </a:r>
            <a:r>
              <a:rPr lang="nb-NO" sz="2400" dirty="0" err="1" smtClean="0">
                <a:solidFill>
                  <a:srgbClr val="000000"/>
                </a:solidFill>
                <a:latin typeface="Arial" charset="0"/>
                <a:cs typeface="Arial" charset="0"/>
              </a:rPr>
              <a:t>Buildup</a:t>
            </a:r>
            <a:r>
              <a:rPr lang="nb-NO" sz="2400" dirty="0" smtClean="0">
                <a:solidFill>
                  <a:srgbClr val="000000"/>
                </a:solidFill>
                <a:latin typeface="Arial" charset="0"/>
                <a:cs typeface="Arial" charset="0"/>
              </a:rPr>
              <a:t> </a:t>
            </a:r>
            <a:r>
              <a:rPr lang="nb-NO" sz="2400" dirty="0" err="1" smtClean="0">
                <a:solidFill>
                  <a:srgbClr val="000000"/>
                </a:solidFill>
                <a:latin typeface="Arial" charset="0"/>
                <a:cs typeface="Arial" charset="0"/>
              </a:rPr>
              <a:t>funded</a:t>
            </a:r>
            <a:r>
              <a:rPr lang="nb-NO" sz="2400" dirty="0" smtClean="0">
                <a:solidFill>
                  <a:srgbClr val="000000"/>
                </a:solidFill>
                <a:latin typeface="Arial" charset="0"/>
                <a:cs typeface="Arial" charset="0"/>
              </a:rPr>
              <a:t> by Research Council, </a:t>
            </a:r>
            <a:r>
              <a:rPr lang="nb-NO" sz="2400" dirty="0" err="1" smtClean="0">
                <a:solidFill>
                  <a:srgbClr val="000000"/>
                </a:solidFill>
                <a:latin typeface="Arial" charset="0"/>
                <a:cs typeface="Arial" charset="0"/>
              </a:rPr>
              <a:t>use</a:t>
            </a:r>
            <a:r>
              <a:rPr lang="nb-NO" sz="2400" dirty="0" smtClean="0">
                <a:solidFill>
                  <a:srgbClr val="000000"/>
                </a:solidFill>
                <a:latin typeface="Arial" charset="0"/>
                <a:cs typeface="Arial" charset="0"/>
              </a:rPr>
              <a:t> by </a:t>
            </a:r>
            <a:r>
              <a:rPr lang="nb-NO" sz="2400" dirty="0" err="1" smtClean="0">
                <a:solidFill>
                  <a:srgbClr val="000000"/>
                </a:solidFill>
                <a:latin typeface="Arial" charset="0"/>
                <a:cs typeface="Arial" charset="0"/>
              </a:rPr>
              <a:t>projects</a:t>
            </a:r>
            <a:r>
              <a:rPr lang="nb-NO" sz="2400" dirty="0" smtClean="0">
                <a:solidFill>
                  <a:srgbClr val="000000"/>
                </a:solidFill>
                <a:latin typeface="Arial" charset="0"/>
                <a:cs typeface="Arial" charset="0"/>
              </a:rPr>
              <a:t>.</a:t>
            </a:r>
            <a:endParaRPr lang="nb-NO" sz="2400" dirty="0">
              <a:solidFill>
                <a:srgbClr val="000000"/>
              </a:solidFill>
              <a:latin typeface="Arial" charset="0"/>
              <a:cs typeface="Arial" charset="0"/>
            </a:endParaRPr>
          </a:p>
        </p:txBody>
      </p:sp>
      <p:sp>
        <p:nvSpPr>
          <p:cNvPr id="20485" name="TextBox 8"/>
          <p:cNvSpPr txBox="1">
            <a:spLocks noChangeArrowheads="1"/>
          </p:cNvSpPr>
          <p:nvPr/>
        </p:nvSpPr>
        <p:spPr bwMode="auto">
          <a:xfrm>
            <a:off x="503548" y="6201308"/>
            <a:ext cx="84609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lnSpc>
                <a:spcPct val="80000"/>
              </a:lnSpc>
              <a:spcBef>
                <a:spcPct val="20000"/>
              </a:spcBef>
              <a:spcAft>
                <a:spcPct val="0"/>
              </a:spcAft>
              <a:defRPr sz="2800">
                <a:solidFill>
                  <a:schemeClr val="tx1"/>
                </a:solidFill>
                <a:latin typeface="Times New Roman" charset="0"/>
                <a:ea typeface="ＭＳ Ｐゴシック" charset="0"/>
              </a:defRPr>
            </a:lvl9pPr>
          </a:lstStyle>
          <a:p>
            <a:pPr algn="ctr" eaLnBrk="1" hangingPunct="1">
              <a:lnSpc>
                <a:spcPct val="100000"/>
              </a:lnSpc>
              <a:spcBef>
                <a:spcPct val="0"/>
              </a:spcBef>
            </a:pPr>
            <a:r>
              <a:rPr lang="nb-NO" sz="2000" dirty="0" smtClean="0">
                <a:solidFill>
                  <a:srgbClr val="000000"/>
                </a:solidFill>
                <a:latin typeface="Arial" charset="0"/>
                <a:cs typeface="Arial" charset="0"/>
              </a:rPr>
              <a:t>Run by GFI/UiB </a:t>
            </a:r>
            <a:r>
              <a:rPr lang="nb-NO" sz="2000" dirty="0" err="1" smtClean="0">
                <a:solidFill>
                  <a:srgbClr val="000000"/>
                </a:solidFill>
                <a:latin typeface="Arial" charset="0"/>
                <a:cs typeface="Arial" charset="0"/>
              </a:rPr>
              <a:t>with</a:t>
            </a:r>
            <a:r>
              <a:rPr lang="nb-NO" sz="2000" dirty="0" smtClean="0">
                <a:solidFill>
                  <a:srgbClr val="000000"/>
                </a:solidFill>
                <a:latin typeface="Arial" charset="0"/>
                <a:cs typeface="Arial" charset="0"/>
              </a:rPr>
              <a:t> IMR and Runde </a:t>
            </a:r>
            <a:r>
              <a:rPr lang="nb-NO" sz="2000" dirty="0" err="1" smtClean="0">
                <a:solidFill>
                  <a:srgbClr val="000000"/>
                </a:solidFill>
                <a:latin typeface="Arial" charset="0"/>
                <a:cs typeface="Arial" charset="0"/>
              </a:rPr>
              <a:t>Environmental</a:t>
            </a:r>
            <a:r>
              <a:rPr lang="nb-NO" sz="2000" dirty="0" smtClean="0">
                <a:solidFill>
                  <a:srgbClr val="000000"/>
                </a:solidFill>
                <a:latin typeface="Arial" charset="0"/>
                <a:cs typeface="Arial" charset="0"/>
              </a:rPr>
              <a:t> Centre as partners</a:t>
            </a:r>
            <a:endParaRPr lang="nb-NO" sz="2000" dirty="0">
              <a:solidFill>
                <a:srgbClr val="000000"/>
              </a:solidFill>
              <a:latin typeface="Arial" charset="0"/>
              <a:cs typeface="Arial" charset="0"/>
            </a:endParaRPr>
          </a:p>
        </p:txBody>
      </p:sp>
      <p:sp>
        <p:nvSpPr>
          <p:cNvPr id="4" name="TextBox 3"/>
          <p:cNvSpPr txBox="1"/>
          <p:nvPr/>
        </p:nvSpPr>
        <p:spPr>
          <a:xfrm>
            <a:off x="3311860" y="6093296"/>
            <a:ext cx="3127138" cy="338554"/>
          </a:xfrm>
          <a:prstGeom prst="rect">
            <a:avLst/>
          </a:prstGeom>
          <a:noFill/>
        </p:spPr>
        <p:txBody>
          <a:bodyPr wrap="none" rtlCol="0">
            <a:spAutoFit/>
          </a:bodyPr>
          <a:lstStyle/>
          <a:p>
            <a:r>
              <a:rPr lang="nb-NO" sz="2000" dirty="0" smtClean="0"/>
              <a:t>From Orvik and </a:t>
            </a:r>
            <a:r>
              <a:rPr lang="nb-NO" sz="2000" dirty="0" err="1" smtClean="0"/>
              <a:t>Niiler</a:t>
            </a:r>
            <a:r>
              <a:rPr lang="nb-NO" sz="2000" dirty="0" smtClean="0"/>
              <a:t>, 2002</a:t>
            </a:r>
            <a:endParaRPr lang="nb-NO" sz="20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gfko\AppData\Local\Microsoft\Windows\Temporary Internet Files\Content.IE5\RAYVURRF\S1-1995-mar20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63975"/>
            <a:ext cx="8009524" cy="500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83" y="209890"/>
            <a:ext cx="7993063"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23628" y="1145453"/>
            <a:ext cx="6274475" cy="387798"/>
          </a:xfrm>
          <a:prstGeom prst="rect">
            <a:avLst/>
          </a:prstGeom>
          <a:noFill/>
        </p:spPr>
        <p:txBody>
          <a:bodyPr wrap="none" rtlCol="0">
            <a:spAutoFit/>
          </a:bodyPr>
          <a:lstStyle/>
          <a:p>
            <a:r>
              <a:rPr lang="nb-NO" sz="2400" dirty="0" smtClean="0"/>
              <a:t>S1-100m </a:t>
            </a:r>
            <a:r>
              <a:rPr lang="nb-NO" sz="2400" dirty="0" err="1" smtClean="0"/>
              <a:t>Current</a:t>
            </a:r>
            <a:r>
              <a:rPr lang="nb-NO" sz="2400" dirty="0" smtClean="0"/>
              <a:t> and temp timeseries 1995-2014</a:t>
            </a:r>
            <a:endParaRPr lang="nb-NO" sz="2400" dirty="0"/>
          </a:p>
        </p:txBody>
      </p:sp>
    </p:spTree>
    <p:extLst>
      <p:ext uri="{BB962C8B-B14F-4D97-AF65-F5344CB8AC3E}">
        <p14:creationId xmlns:p14="http://schemas.microsoft.com/office/powerpoint/2010/main" val="5818482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69" y="919311"/>
            <a:ext cx="3724275"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Box 1"/>
          <p:cNvSpPr txBox="1">
            <a:spLocks noChangeArrowheads="1"/>
          </p:cNvSpPr>
          <p:nvPr/>
        </p:nvSpPr>
        <p:spPr bwMode="auto">
          <a:xfrm>
            <a:off x="827088" y="476250"/>
            <a:ext cx="72784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auto" hangingPunct="1">
              <a:lnSpc>
                <a:spcPct val="100000"/>
              </a:lnSpc>
              <a:spcBef>
                <a:spcPts val="0"/>
              </a:spcBef>
              <a:spcAft>
                <a:spcPts val="0"/>
              </a:spcAft>
            </a:pPr>
            <a:r>
              <a:rPr lang="nb-NO" sz="1800" dirty="0" smtClean="0">
                <a:solidFill>
                  <a:prstClr val="black"/>
                </a:solidFill>
              </a:rPr>
              <a:t>NACO-</a:t>
            </a:r>
            <a:r>
              <a:rPr lang="nb-NO" sz="1800" dirty="0" err="1" smtClean="0">
                <a:solidFill>
                  <a:prstClr val="black"/>
                </a:solidFill>
              </a:rPr>
              <a:t>buoy</a:t>
            </a:r>
            <a:r>
              <a:rPr lang="nb-NO" sz="1800" dirty="0" smtClean="0">
                <a:solidFill>
                  <a:prstClr val="black"/>
                </a:solidFill>
              </a:rPr>
              <a:t>: Real time </a:t>
            </a:r>
            <a:r>
              <a:rPr lang="nb-NO" sz="1800" dirty="0" err="1" smtClean="0">
                <a:solidFill>
                  <a:prstClr val="black"/>
                </a:solidFill>
              </a:rPr>
              <a:t>monitoring</a:t>
            </a:r>
            <a:r>
              <a:rPr lang="nb-NO" sz="1800" dirty="0" smtClean="0">
                <a:solidFill>
                  <a:prstClr val="black"/>
                </a:solidFill>
              </a:rPr>
              <a:t> </a:t>
            </a:r>
            <a:r>
              <a:rPr lang="nb-NO" sz="1800" dirty="0" err="1" smtClean="0">
                <a:solidFill>
                  <a:prstClr val="black"/>
                </a:solidFill>
              </a:rPr>
              <a:t>of</a:t>
            </a:r>
            <a:r>
              <a:rPr lang="nb-NO" sz="1800" dirty="0" smtClean="0">
                <a:solidFill>
                  <a:prstClr val="black"/>
                </a:solidFill>
              </a:rPr>
              <a:t> </a:t>
            </a:r>
            <a:r>
              <a:rPr lang="nb-NO" sz="1800" dirty="0" err="1" smtClean="0">
                <a:solidFill>
                  <a:prstClr val="black"/>
                </a:solidFill>
              </a:rPr>
              <a:t>the</a:t>
            </a:r>
            <a:r>
              <a:rPr lang="nb-NO" sz="1800" dirty="0" smtClean="0">
                <a:solidFill>
                  <a:prstClr val="black"/>
                </a:solidFill>
              </a:rPr>
              <a:t> Norwegian Atlantic </a:t>
            </a:r>
            <a:r>
              <a:rPr lang="nb-NO" sz="1800" dirty="0" err="1" smtClean="0">
                <a:solidFill>
                  <a:prstClr val="black"/>
                </a:solidFill>
              </a:rPr>
              <a:t>Slope</a:t>
            </a:r>
            <a:r>
              <a:rPr lang="nb-NO" sz="1800" dirty="0" smtClean="0">
                <a:solidFill>
                  <a:prstClr val="black"/>
                </a:solidFill>
              </a:rPr>
              <a:t> </a:t>
            </a:r>
            <a:r>
              <a:rPr lang="nb-NO" sz="1800" dirty="0" err="1" smtClean="0">
                <a:solidFill>
                  <a:prstClr val="black"/>
                </a:solidFill>
              </a:rPr>
              <a:t>Current</a:t>
            </a:r>
            <a:endParaRPr lang="nb-NO" sz="1800" dirty="0">
              <a:solidFill>
                <a:prstClr val="black"/>
              </a:solidFill>
            </a:endParaRP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399" y="864965"/>
            <a:ext cx="2459609" cy="3216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846138"/>
            <a:ext cx="4230687"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221088"/>
            <a:ext cx="4230687"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40295" y="3722573"/>
            <a:ext cx="4572085" cy="369332"/>
          </a:xfrm>
          <a:prstGeom prst="rect">
            <a:avLst/>
          </a:prstGeom>
          <a:noFill/>
        </p:spPr>
        <p:txBody>
          <a:bodyPr wrap="none" rtlCol="0">
            <a:spAutoFit/>
          </a:bodyPr>
          <a:lstStyle/>
          <a:p>
            <a:pPr fontAlgn="auto">
              <a:lnSpc>
                <a:spcPct val="100000"/>
              </a:lnSpc>
              <a:spcBef>
                <a:spcPts val="0"/>
              </a:spcBef>
              <a:spcAft>
                <a:spcPts val="0"/>
              </a:spcAft>
            </a:pPr>
            <a:r>
              <a:rPr lang="nb-NO" sz="1800" dirty="0" smtClean="0">
                <a:solidFill>
                  <a:prstClr val="black"/>
                </a:solidFill>
                <a:latin typeface="Calibri"/>
              </a:rPr>
              <a:t>Waves and </a:t>
            </a:r>
            <a:r>
              <a:rPr lang="nb-NO" sz="1800" dirty="0" err="1" smtClean="0">
                <a:solidFill>
                  <a:prstClr val="black"/>
                </a:solidFill>
                <a:latin typeface="Calibri"/>
              </a:rPr>
              <a:t>Current</a:t>
            </a:r>
            <a:r>
              <a:rPr lang="nb-NO" sz="1800" dirty="0" smtClean="0">
                <a:solidFill>
                  <a:prstClr val="black"/>
                </a:solidFill>
                <a:latin typeface="Calibri"/>
              </a:rPr>
              <a:t> (350-450m) during Dagmar</a:t>
            </a:r>
            <a:endParaRPr lang="nb-NO" sz="1800" dirty="0">
              <a:solidFill>
                <a:prstClr val="black"/>
              </a:solidFill>
              <a:latin typeface="Calibri"/>
            </a:endParaRPr>
          </a:p>
        </p:txBody>
      </p:sp>
    </p:spTree>
    <p:extLst>
      <p:ext uri="{BB962C8B-B14F-4D97-AF65-F5344CB8AC3E}">
        <p14:creationId xmlns:p14="http://schemas.microsoft.com/office/powerpoint/2010/main" val="505497464"/>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 utforming">
  <a:themeElements>
    <a:clrScheme name="Standard utforming 12">
      <a:dk1>
        <a:srgbClr val="000000"/>
      </a:dk1>
      <a:lt1>
        <a:srgbClr val="FFFFFF"/>
      </a:lt1>
      <a:dk2>
        <a:srgbClr val="000066"/>
      </a:dk2>
      <a:lt2>
        <a:srgbClr val="FFFFFF"/>
      </a:lt2>
      <a:accent1>
        <a:srgbClr val="00CC00"/>
      </a:accent1>
      <a:accent2>
        <a:srgbClr val="FF5050"/>
      </a:accent2>
      <a:accent3>
        <a:srgbClr val="FFFFFF"/>
      </a:accent3>
      <a:accent4>
        <a:srgbClr val="000000"/>
      </a:accent4>
      <a:accent5>
        <a:srgbClr val="AAE2AA"/>
      </a:accent5>
      <a:accent6>
        <a:srgbClr val="E74848"/>
      </a:accent6>
      <a:hlink>
        <a:srgbClr val="FF0000"/>
      </a:hlink>
      <a:folHlink>
        <a:srgbClr val="969696"/>
      </a:folHlink>
    </a:clrScheme>
    <a:fontScheme name="Standard utformin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nb-NO"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nb-NO" sz="2800" b="0" i="0" u="none" strike="noStrike" cap="none" normalizeH="0" baseline="0">
            <a:ln>
              <a:noFill/>
            </a:ln>
            <a:solidFill>
              <a:schemeClr val="tx1"/>
            </a:solidFill>
            <a:effectLst/>
            <a:latin typeface="Times New Roman" charset="0"/>
          </a:defRPr>
        </a:defPPr>
      </a:lstStyle>
    </a:lnDef>
  </a:objectDefaults>
  <a:extraClrSchemeLst>
    <a:extraClrScheme>
      <a:clrScheme name="Standard utformi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 utform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 utform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 utforming 8">
        <a:dk1>
          <a:srgbClr val="000000"/>
        </a:dk1>
        <a:lt1>
          <a:srgbClr val="000099"/>
        </a:lt1>
        <a:dk2>
          <a:srgbClr val="CC6600"/>
        </a:dk2>
        <a:lt2>
          <a:srgbClr val="FFFFFF"/>
        </a:lt2>
        <a:accent1>
          <a:srgbClr val="00CC00"/>
        </a:accent1>
        <a:accent2>
          <a:srgbClr val="FF5050"/>
        </a:accent2>
        <a:accent3>
          <a:srgbClr val="AAAACA"/>
        </a:accent3>
        <a:accent4>
          <a:srgbClr val="000000"/>
        </a:accent4>
        <a:accent5>
          <a:srgbClr val="AAE2AA"/>
        </a:accent5>
        <a:accent6>
          <a:srgbClr val="E74848"/>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Standard utforming 9">
        <a:dk1>
          <a:srgbClr val="000000"/>
        </a:dk1>
        <a:lt1>
          <a:srgbClr val="FFFFFF"/>
        </a:lt1>
        <a:dk2>
          <a:srgbClr val="111111"/>
        </a:dk2>
        <a:lt2>
          <a:srgbClr val="0033CC"/>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 utforming 10">
        <a:dk1>
          <a:srgbClr val="000000"/>
        </a:dk1>
        <a:lt1>
          <a:srgbClr val="FFFFFF"/>
        </a:lt1>
        <a:dk2>
          <a:srgbClr val="333300"/>
        </a:dk2>
        <a:lt2>
          <a:srgbClr val="0033CC"/>
        </a:lt2>
        <a:accent1>
          <a:srgbClr val="FF9900"/>
        </a:accent1>
        <a:accent2>
          <a:srgbClr val="00FFFF"/>
        </a:accent2>
        <a:accent3>
          <a:srgbClr val="ADAD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 utforming 11">
        <a:dk1>
          <a:srgbClr val="000000"/>
        </a:dk1>
        <a:lt1>
          <a:srgbClr val="FFFFFF"/>
        </a:lt1>
        <a:dk2>
          <a:srgbClr val="111111"/>
        </a:dk2>
        <a:lt2>
          <a:srgbClr val="000099"/>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 utforming 12">
        <a:dk1>
          <a:srgbClr val="000000"/>
        </a:dk1>
        <a:lt1>
          <a:srgbClr val="FFFFFF"/>
        </a:lt1>
        <a:dk2>
          <a:srgbClr val="000066"/>
        </a:dk2>
        <a:lt2>
          <a:srgbClr val="FFFFFF"/>
        </a:lt2>
        <a:accent1>
          <a:srgbClr val="00CC00"/>
        </a:accent1>
        <a:accent2>
          <a:srgbClr val="FF5050"/>
        </a:accent2>
        <a:accent3>
          <a:srgbClr val="FFFFFF"/>
        </a:accent3>
        <a:accent4>
          <a:srgbClr val="000000"/>
        </a:accent4>
        <a:accent5>
          <a:srgbClr val="AAE2AA"/>
        </a:accent5>
        <a:accent6>
          <a:srgbClr val="E74848"/>
        </a:accent6>
        <a:hlink>
          <a:srgbClr val="FF0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Standard utforming">
  <a:themeElements>
    <a:clrScheme name="1_Standard utforming 12">
      <a:dk1>
        <a:srgbClr val="000000"/>
      </a:dk1>
      <a:lt1>
        <a:srgbClr val="FFFFFF"/>
      </a:lt1>
      <a:dk2>
        <a:srgbClr val="000066"/>
      </a:dk2>
      <a:lt2>
        <a:srgbClr val="FFFFFF"/>
      </a:lt2>
      <a:accent1>
        <a:srgbClr val="00CC00"/>
      </a:accent1>
      <a:accent2>
        <a:srgbClr val="FF5050"/>
      </a:accent2>
      <a:accent3>
        <a:srgbClr val="FFFFFF"/>
      </a:accent3>
      <a:accent4>
        <a:srgbClr val="000000"/>
      </a:accent4>
      <a:accent5>
        <a:srgbClr val="AAE2AA"/>
      </a:accent5>
      <a:accent6>
        <a:srgbClr val="E74848"/>
      </a:accent6>
      <a:hlink>
        <a:srgbClr val="FF0000"/>
      </a:hlink>
      <a:folHlink>
        <a:srgbClr val="969696"/>
      </a:folHlink>
    </a:clrScheme>
    <a:fontScheme name="1_Standard utformin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2800" b="0"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2800" b="0" i="0" u="none" strike="noStrike" cap="none" normalizeH="0" baseline="0">
            <a:ln>
              <a:noFill/>
            </a:ln>
            <a:solidFill>
              <a:schemeClr val="tx2"/>
            </a:solidFill>
            <a:effectLst/>
            <a:latin typeface="Arial" charset="0"/>
          </a:defRPr>
        </a:defPPr>
      </a:lstStyle>
    </a:lnDef>
  </a:objectDefaults>
  <a:extraClrSchemeLst>
    <a:extraClrScheme>
      <a:clrScheme name="1_Standard utformi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andard utform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andard utformi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andard utformi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andard utform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andard utform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andard utform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tandard utforming 8">
        <a:dk1>
          <a:srgbClr val="000000"/>
        </a:dk1>
        <a:lt1>
          <a:srgbClr val="000099"/>
        </a:lt1>
        <a:dk2>
          <a:srgbClr val="CC6600"/>
        </a:dk2>
        <a:lt2>
          <a:srgbClr val="FFFFFF"/>
        </a:lt2>
        <a:accent1>
          <a:srgbClr val="00CC00"/>
        </a:accent1>
        <a:accent2>
          <a:srgbClr val="FF5050"/>
        </a:accent2>
        <a:accent3>
          <a:srgbClr val="AAAACA"/>
        </a:accent3>
        <a:accent4>
          <a:srgbClr val="000000"/>
        </a:accent4>
        <a:accent5>
          <a:srgbClr val="AAE2AA"/>
        </a:accent5>
        <a:accent6>
          <a:srgbClr val="E74848"/>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1_Standard utforming 9">
        <a:dk1>
          <a:srgbClr val="000000"/>
        </a:dk1>
        <a:lt1>
          <a:srgbClr val="FFFFFF"/>
        </a:lt1>
        <a:dk2>
          <a:srgbClr val="111111"/>
        </a:dk2>
        <a:lt2>
          <a:srgbClr val="0033CC"/>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andard utforming 10">
        <a:dk1>
          <a:srgbClr val="000000"/>
        </a:dk1>
        <a:lt1>
          <a:srgbClr val="FFFFFF"/>
        </a:lt1>
        <a:dk2>
          <a:srgbClr val="333300"/>
        </a:dk2>
        <a:lt2>
          <a:srgbClr val="0033CC"/>
        </a:lt2>
        <a:accent1>
          <a:srgbClr val="FF9900"/>
        </a:accent1>
        <a:accent2>
          <a:srgbClr val="00FFFF"/>
        </a:accent2>
        <a:accent3>
          <a:srgbClr val="ADAD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andard utforming 11">
        <a:dk1>
          <a:srgbClr val="000000"/>
        </a:dk1>
        <a:lt1>
          <a:srgbClr val="FFFFFF"/>
        </a:lt1>
        <a:dk2>
          <a:srgbClr val="111111"/>
        </a:dk2>
        <a:lt2>
          <a:srgbClr val="000099"/>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andard utforming 12">
        <a:dk1>
          <a:srgbClr val="000000"/>
        </a:dk1>
        <a:lt1>
          <a:srgbClr val="FFFFFF"/>
        </a:lt1>
        <a:dk2>
          <a:srgbClr val="000066"/>
        </a:dk2>
        <a:lt2>
          <a:srgbClr val="FFFFFF"/>
        </a:lt2>
        <a:accent1>
          <a:srgbClr val="00CC00"/>
        </a:accent1>
        <a:accent2>
          <a:srgbClr val="FF5050"/>
        </a:accent2>
        <a:accent3>
          <a:srgbClr val="FFFFFF"/>
        </a:accent3>
        <a:accent4>
          <a:srgbClr val="000000"/>
        </a:accent4>
        <a:accent5>
          <a:srgbClr val="AAE2AA"/>
        </a:accent5>
        <a:accent6>
          <a:srgbClr val="E74848"/>
        </a:accent6>
        <a:hlink>
          <a:srgbClr val="FF0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3_Blank Presentation 8">
      <a:dk1>
        <a:srgbClr val="000000"/>
      </a:dk1>
      <a:lt1>
        <a:srgbClr val="DDDDDD"/>
      </a:lt1>
      <a:dk2>
        <a:srgbClr val="000000"/>
      </a:dk2>
      <a:lt2>
        <a:srgbClr val="808080"/>
      </a:lt2>
      <a:accent1>
        <a:srgbClr val="003366"/>
      </a:accent1>
      <a:accent2>
        <a:srgbClr val="71C79C"/>
      </a:accent2>
      <a:accent3>
        <a:srgbClr val="EBEBEB"/>
      </a:accent3>
      <a:accent4>
        <a:srgbClr val="000000"/>
      </a:accent4>
      <a:accent5>
        <a:srgbClr val="AAADB8"/>
      </a:accent5>
      <a:accent6>
        <a:srgbClr val="66B48D"/>
      </a:accent6>
      <a:hlink>
        <a:srgbClr val="A4B5E0"/>
      </a:hlink>
      <a:folHlink>
        <a:srgbClr val="6D7895"/>
      </a:folHlink>
    </a:clrScheme>
    <a:fontScheme name="3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a:ln>
              <a:noFill/>
            </a:ln>
            <a:solidFill>
              <a:srgbClr val="087BA5"/>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a:ln>
              <a:noFill/>
            </a:ln>
            <a:solidFill>
              <a:srgbClr val="087BA5"/>
            </a:solidFill>
            <a:effectLst/>
            <a:latin typeface="Arial" charset="0"/>
          </a:defRPr>
        </a:defPPr>
      </a:lstStyle>
    </a:lnDef>
  </a:objectDefaults>
  <a:extraClrSchemeLst>
    <a:extraClrScheme>
      <a:clrScheme name="3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Blank Presentation 8">
        <a:dk1>
          <a:srgbClr val="000000"/>
        </a:dk1>
        <a:lt1>
          <a:srgbClr val="DDDDDD"/>
        </a:lt1>
        <a:dk2>
          <a:srgbClr val="000000"/>
        </a:dk2>
        <a:lt2>
          <a:srgbClr val="808080"/>
        </a:lt2>
        <a:accent1>
          <a:srgbClr val="003366"/>
        </a:accent1>
        <a:accent2>
          <a:srgbClr val="71C79C"/>
        </a:accent2>
        <a:accent3>
          <a:srgbClr val="EBEBEB"/>
        </a:accent3>
        <a:accent4>
          <a:srgbClr val="000000"/>
        </a:accent4>
        <a:accent5>
          <a:srgbClr val="AAADB8"/>
        </a:accent5>
        <a:accent6>
          <a:srgbClr val="66B48D"/>
        </a:accent6>
        <a:hlink>
          <a:srgbClr val="A4B5E0"/>
        </a:hlink>
        <a:folHlink>
          <a:srgbClr val="6D789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AA-UiB-Institusjonell-mal-rev03">
  <a:themeElements>
    <a:clrScheme name="UiB_04_LysarkSkjerm01 13">
      <a:dk1>
        <a:srgbClr val="000000"/>
      </a:dk1>
      <a:lt1>
        <a:srgbClr val="FFFFFF"/>
      </a:lt1>
      <a:dk2>
        <a:srgbClr val="000000"/>
      </a:dk2>
      <a:lt2>
        <a:srgbClr val="808080"/>
      </a:lt2>
      <a:accent1>
        <a:srgbClr val="99BBC7"/>
      </a:accent1>
      <a:accent2>
        <a:srgbClr val="005473"/>
      </a:accent2>
      <a:accent3>
        <a:srgbClr val="FFFFFF"/>
      </a:accent3>
      <a:accent4>
        <a:srgbClr val="000000"/>
      </a:accent4>
      <a:accent5>
        <a:srgbClr val="CADAE0"/>
      </a:accent5>
      <a:accent6>
        <a:srgbClr val="004B68"/>
      </a:accent6>
      <a:hlink>
        <a:srgbClr val="77AF00"/>
      </a:hlink>
      <a:folHlink>
        <a:srgbClr val="D95900"/>
      </a:folHlink>
    </a:clrScheme>
    <a:fontScheme name="UiB_04_LysarkSkjerm0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b-NO"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b-NO" sz="3600" b="0" i="0" u="none" strike="noStrike" cap="none" normalizeH="0" baseline="0" smtClean="0">
            <a:ln>
              <a:noFill/>
            </a:ln>
            <a:solidFill>
              <a:schemeClr val="tx1"/>
            </a:solidFill>
            <a:effectLst/>
            <a:latin typeface="Arial" charset="0"/>
          </a:defRPr>
        </a:defPPr>
      </a:lstStyle>
    </a:lnDef>
  </a:objectDefaults>
  <a:extraClrSchemeLst>
    <a:extraClrScheme>
      <a:clrScheme name="UiB_04_LysarkSkjerm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iB_04_LysarkSkjerm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iB_04_LysarkSkjerm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iB_04_LysarkSkjerm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iB_04_LysarkSkjerm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iB_04_LysarkSkjerm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iB_04_LysarkSkjerm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iB_04_LysarkSkjerm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iB_04_LysarkSkjerm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iB_04_LysarkSkjerm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iB_04_LysarkSkjerm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iB_04_LysarkSkjerm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iB_04_LysarkSkjerm01 13">
        <a:dk1>
          <a:srgbClr val="000000"/>
        </a:dk1>
        <a:lt1>
          <a:srgbClr val="FFFFFF"/>
        </a:lt1>
        <a:dk2>
          <a:srgbClr val="000000"/>
        </a:dk2>
        <a:lt2>
          <a:srgbClr val="808080"/>
        </a:lt2>
        <a:accent1>
          <a:srgbClr val="99BBC7"/>
        </a:accent1>
        <a:accent2>
          <a:srgbClr val="005473"/>
        </a:accent2>
        <a:accent3>
          <a:srgbClr val="FFFFFF"/>
        </a:accent3>
        <a:accent4>
          <a:srgbClr val="000000"/>
        </a:accent4>
        <a:accent5>
          <a:srgbClr val="CADAE0"/>
        </a:accent5>
        <a:accent6>
          <a:srgbClr val="004B68"/>
        </a:accent6>
        <a:hlink>
          <a:srgbClr val="77AF00"/>
        </a:hlink>
        <a:folHlink>
          <a:srgbClr val="D95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5435</TotalTime>
  <Words>719</Words>
  <Application>Microsoft Office PowerPoint</Application>
  <PresentationFormat>On-screen Show (4:3)</PresentationFormat>
  <Paragraphs>126</Paragraphs>
  <Slides>19</Slides>
  <Notes>3</Notes>
  <HiddenSlides>0</HiddenSlides>
  <MMClips>0</MMClips>
  <ScaleCrop>false</ScaleCrop>
  <HeadingPairs>
    <vt:vector size="4" baseType="variant">
      <vt:variant>
        <vt:lpstr>Theme</vt:lpstr>
      </vt:variant>
      <vt:variant>
        <vt:i4>7</vt:i4>
      </vt:variant>
      <vt:variant>
        <vt:lpstr>Slide Titles</vt:lpstr>
      </vt:variant>
      <vt:variant>
        <vt:i4>19</vt:i4>
      </vt:variant>
    </vt:vector>
  </HeadingPairs>
  <TitlesOfParts>
    <vt:vector size="26" baseType="lpstr">
      <vt:lpstr>Standard utforming</vt:lpstr>
      <vt:lpstr>Office Theme</vt:lpstr>
      <vt:lpstr>3_Standard utforming</vt:lpstr>
      <vt:lpstr>3_Blank Presentation</vt:lpstr>
      <vt:lpstr>1_Office Theme</vt:lpstr>
      <vt:lpstr>1_AA-UiB-Institusjonell-mal-rev03</vt:lpstr>
      <vt:lpstr>4_Office Theme</vt:lpstr>
      <vt:lpstr>The Norwegian Atlantic Current Observatory - a national facility for gliders   Peter M. Haugan Geophysical Institute (GFI), University of Bergen, Norway  Kjell Arild Orvik, Idar Hessevik, Erik Magnus Bruvik, GFI, Karsten Kvalsund, Runde Environmental Centre Henrik Søiland, Institute of Marine Research  </vt:lpstr>
      <vt:lpstr>Past North Atlantic/Norwegian Sea sites/sections</vt:lpstr>
      <vt:lpstr>PowerPoint Presentation</vt:lpstr>
      <vt:lpstr>The Norwegian Atlantic Current Observatory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Piloting tool: Gliderpage – developed at GFI</vt:lpstr>
      <vt:lpstr>Svinøy section in Gliderpage</vt:lpstr>
      <vt:lpstr>Lofoten basin section in Gliderpage</vt:lpstr>
      <vt:lpstr>Exercises within the project 2013-2014</vt:lpstr>
      <vt:lpstr>Experience, status and prospects</vt:lpstr>
      <vt:lpstr>PowerPoint Presentation</vt:lpstr>
    </vt:vector>
  </TitlesOfParts>
  <Company>Geofysisk Institutt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Norwegian activities; present and future</dc:title>
  <dc:creator>haugan</dc:creator>
  <cp:lastModifiedBy>Kjell Arild Orvik</cp:lastModifiedBy>
  <cp:revision>315</cp:revision>
  <dcterms:created xsi:type="dcterms:W3CDTF">2010-10-11T05:51:00Z</dcterms:created>
  <dcterms:modified xsi:type="dcterms:W3CDTF">2014-06-16T07:58:52Z</dcterms:modified>
</cp:coreProperties>
</file>