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001" r:id="rId2"/>
  </p:sldMasterIdLst>
  <p:notesMasterIdLst>
    <p:notesMasterId r:id="rId23"/>
  </p:notesMasterIdLst>
  <p:sldIdLst>
    <p:sldId id="256" r:id="rId3"/>
    <p:sldId id="306" r:id="rId4"/>
    <p:sldId id="264" r:id="rId5"/>
    <p:sldId id="266" r:id="rId6"/>
    <p:sldId id="290" r:id="rId7"/>
    <p:sldId id="276" r:id="rId8"/>
    <p:sldId id="272" r:id="rId9"/>
    <p:sldId id="271" r:id="rId10"/>
    <p:sldId id="293" r:id="rId11"/>
    <p:sldId id="268" r:id="rId12"/>
    <p:sldId id="297" r:id="rId13"/>
    <p:sldId id="280" r:id="rId14"/>
    <p:sldId id="282" r:id="rId15"/>
    <p:sldId id="285" r:id="rId16"/>
    <p:sldId id="298" r:id="rId17"/>
    <p:sldId id="299" r:id="rId18"/>
    <p:sldId id="288" r:id="rId19"/>
    <p:sldId id="300" r:id="rId20"/>
    <p:sldId id="295" r:id="rId21"/>
    <p:sldId id="25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AF2C3A"/>
    <a:srgbClr val="9A0000"/>
    <a:srgbClr val="0066CC"/>
    <a:srgbClr val="99CCFF"/>
    <a:srgbClr val="6699FF"/>
    <a:srgbClr val="EBD6AB"/>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29" autoAdjust="0"/>
    <p:restoredTop sz="99281" autoAdjust="0"/>
  </p:normalViewPr>
  <p:slideViewPr>
    <p:cSldViewPr>
      <p:cViewPr>
        <p:scale>
          <a:sx n="100" d="100"/>
          <a:sy n="100" d="100"/>
        </p:scale>
        <p:origin x="139" y="158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1"/>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130223-01F0-4BC0-A2FE-E14C3FF961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endParaRPr lang="en-US" smtClean="0"/>
          </a:p>
        </p:txBody>
      </p:sp>
      <p:sp>
        <p:nvSpPr>
          <p:cNvPr id="60419" name="Slide Number Placeholder 3"/>
          <p:cNvSpPr>
            <a:spLocks noGrp="1"/>
          </p:cNvSpPr>
          <p:nvPr>
            <p:ph type="sldNum" sz="quarter" idx="5"/>
          </p:nvPr>
        </p:nvSpPr>
        <p:spPr>
          <a:noFill/>
        </p:spPr>
        <p:txBody>
          <a:bodyPr/>
          <a:lstStyle/>
          <a:p>
            <a:fld id="{F8E63C27-E805-4CDC-A284-EA7157144ED7}"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endParaRPr lang="en-US" smtClean="0"/>
          </a:p>
        </p:txBody>
      </p:sp>
      <p:sp>
        <p:nvSpPr>
          <p:cNvPr id="54275" name="Slide Number Placeholder 3"/>
          <p:cNvSpPr>
            <a:spLocks noGrp="1"/>
          </p:cNvSpPr>
          <p:nvPr>
            <p:ph type="sldNum" sz="quarter" idx="5"/>
          </p:nvPr>
        </p:nvSpPr>
        <p:spPr>
          <a:noFill/>
        </p:spPr>
        <p:txBody>
          <a:bodyPr/>
          <a:lstStyle/>
          <a:p>
            <a:fld id="{896FFD36-32EB-4D7A-8780-C21A75017E7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endParaRPr lang="en-US" smtClean="0"/>
          </a:p>
        </p:txBody>
      </p:sp>
      <p:sp>
        <p:nvSpPr>
          <p:cNvPr id="45059" name="Slide Number Placeholder 3"/>
          <p:cNvSpPr>
            <a:spLocks noGrp="1"/>
          </p:cNvSpPr>
          <p:nvPr>
            <p:ph type="sldNum" sz="quarter" idx="5"/>
          </p:nvPr>
        </p:nvSpPr>
        <p:spPr>
          <a:noFill/>
        </p:spPr>
        <p:txBody>
          <a:bodyPr/>
          <a:lstStyle/>
          <a:p>
            <a:fld id="{D2173154-0129-4C0E-A8CA-EDB2354C136D}"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US" smtClean="0"/>
          </a:p>
        </p:txBody>
      </p:sp>
      <p:sp>
        <p:nvSpPr>
          <p:cNvPr id="47107" name="Slide Number Placeholder 3"/>
          <p:cNvSpPr>
            <a:spLocks noGrp="1"/>
          </p:cNvSpPr>
          <p:nvPr>
            <p:ph type="sldNum" sz="quarter" idx="5"/>
          </p:nvPr>
        </p:nvSpPr>
        <p:spPr>
          <a:noFill/>
        </p:spPr>
        <p:txBody>
          <a:bodyPr/>
          <a:lstStyle/>
          <a:p>
            <a:fld id="{F6D4B9F0-A0D5-45D4-BAC8-9B2E6DED5F3C}"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endParaRPr lang="en-US" smtClean="0"/>
          </a:p>
        </p:txBody>
      </p:sp>
      <p:sp>
        <p:nvSpPr>
          <p:cNvPr id="52227" name="Slide Number Placeholder 3"/>
          <p:cNvSpPr>
            <a:spLocks noGrp="1"/>
          </p:cNvSpPr>
          <p:nvPr>
            <p:ph type="sldNum" sz="quarter" idx="5"/>
          </p:nvPr>
        </p:nvSpPr>
        <p:spPr>
          <a:noFill/>
        </p:spPr>
        <p:txBody>
          <a:bodyPr/>
          <a:lstStyle/>
          <a:p>
            <a:fld id="{46C6D77D-59BB-4C11-8609-99D09094C607}"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endParaRPr lang="en-US" smtClean="0"/>
          </a:p>
        </p:txBody>
      </p:sp>
      <p:sp>
        <p:nvSpPr>
          <p:cNvPr id="56323" name="Slide Number Placeholder 3"/>
          <p:cNvSpPr>
            <a:spLocks noGrp="1"/>
          </p:cNvSpPr>
          <p:nvPr>
            <p:ph type="sldNum" sz="quarter" idx="5"/>
          </p:nvPr>
        </p:nvSpPr>
        <p:spPr>
          <a:noFill/>
        </p:spPr>
        <p:txBody>
          <a:bodyPr/>
          <a:lstStyle/>
          <a:p>
            <a:fld id="{04118C72-ACB7-4774-A125-D50F00854737}"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endParaRPr lang="en-US" smtClean="0"/>
          </a:p>
        </p:txBody>
      </p:sp>
      <p:sp>
        <p:nvSpPr>
          <p:cNvPr id="64515" name="Slide Number Placeholder 3"/>
          <p:cNvSpPr>
            <a:spLocks noGrp="1"/>
          </p:cNvSpPr>
          <p:nvPr>
            <p:ph type="sldNum" sz="quarter" idx="5"/>
          </p:nvPr>
        </p:nvSpPr>
        <p:spPr>
          <a:noFill/>
        </p:spPr>
        <p:txBody>
          <a:bodyPr/>
          <a:lstStyle/>
          <a:p>
            <a:fld id="{35098CEF-C27F-4D4E-8CC0-C2CE4306FBA0}"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endParaRPr lang="en-US" smtClean="0"/>
          </a:p>
        </p:txBody>
      </p:sp>
      <p:sp>
        <p:nvSpPr>
          <p:cNvPr id="32771" name="Slide Number Placeholder 3"/>
          <p:cNvSpPr>
            <a:spLocks noGrp="1"/>
          </p:cNvSpPr>
          <p:nvPr>
            <p:ph type="sldNum" sz="quarter" idx="5"/>
          </p:nvPr>
        </p:nvSpPr>
        <p:spPr>
          <a:noFill/>
        </p:spPr>
        <p:txBody>
          <a:bodyPr/>
          <a:lstStyle/>
          <a:p>
            <a:fld id="{1B2215D6-FFB4-4B5E-AFA0-658FCE522D3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en-US" smtClean="0"/>
          </a:p>
        </p:txBody>
      </p:sp>
      <p:sp>
        <p:nvSpPr>
          <p:cNvPr id="34819" name="Slide Number Placeholder 3"/>
          <p:cNvSpPr>
            <a:spLocks noGrp="1"/>
          </p:cNvSpPr>
          <p:nvPr>
            <p:ph type="sldNum" sz="quarter" idx="5"/>
          </p:nvPr>
        </p:nvSpPr>
        <p:spPr>
          <a:noFill/>
        </p:spPr>
        <p:txBody>
          <a:bodyPr/>
          <a:lstStyle/>
          <a:p>
            <a:fld id="{42797EFF-A006-475B-B74C-6B4DEDA8A836}"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endParaRPr lang="en-US" smtClean="0"/>
          </a:p>
        </p:txBody>
      </p:sp>
      <p:sp>
        <p:nvSpPr>
          <p:cNvPr id="36867" name="Slide Number Placeholder 3"/>
          <p:cNvSpPr>
            <a:spLocks noGrp="1"/>
          </p:cNvSpPr>
          <p:nvPr>
            <p:ph type="sldNum" sz="quarter" idx="5"/>
          </p:nvPr>
        </p:nvSpPr>
        <p:spPr>
          <a:noFill/>
        </p:spPr>
        <p:txBody>
          <a:bodyPr/>
          <a:lstStyle/>
          <a:p>
            <a:fld id="{FAE5A78B-58FA-4265-B34A-0B3B3D7DCD5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smtClean="0"/>
          </a:p>
        </p:txBody>
      </p:sp>
      <p:sp>
        <p:nvSpPr>
          <p:cNvPr id="38915" name="Slide Number Placeholder 3"/>
          <p:cNvSpPr>
            <a:spLocks noGrp="1"/>
          </p:cNvSpPr>
          <p:nvPr>
            <p:ph type="sldNum" sz="quarter" idx="5"/>
          </p:nvPr>
        </p:nvSpPr>
        <p:spPr>
          <a:noFill/>
        </p:spPr>
        <p:txBody>
          <a:bodyPr/>
          <a:lstStyle/>
          <a:p>
            <a:fld id="{343A6ED8-2DE1-4F09-BA67-ECEEE91DAE67}"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endParaRPr lang="en-US" smtClean="0"/>
          </a:p>
        </p:txBody>
      </p:sp>
      <p:sp>
        <p:nvSpPr>
          <p:cNvPr id="43011" name="Slide Number Placeholder 3"/>
          <p:cNvSpPr>
            <a:spLocks noGrp="1"/>
          </p:cNvSpPr>
          <p:nvPr>
            <p:ph type="sldNum" sz="quarter" idx="5"/>
          </p:nvPr>
        </p:nvSpPr>
        <p:spPr>
          <a:noFill/>
        </p:spPr>
        <p:txBody>
          <a:bodyPr/>
          <a:lstStyle/>
          <a:p>
            <a:fld id="{F324A149-F269-411C-8025-161625E3E4A1}"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endParaRPr lang="en-US" smtClean="0"/>
          </a:p>
        </p:txBody>
      </p:sp>
      <p:sp>
        <p:nvSpPr>
          <p:cNvPr id="40963" name="Slide Number Placeholder 3"/>
          <p:cNvSpPr>
            <a:spLocks noGrp="1"/>
          </p:cNvSpPr>
          <p:nvPr>
            <p:ph type="sldNum" sz="quarter" idx="5"/>
          </p:nvPr>
        </p:nvSpPr>
        <p:spPr>
          <a:noFill/>
        </p:spPr>
        <p:txBody>
          <a:bodyPr/>
          <a:lstStyle/>
          <a:p>
            <a:fld id="{44FBBC49-BD76-4502-AA98-6D289E2B383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endParaRPr lang="en-US" smtClean="0"/>
          </a:p>
        </p:txBody>
      </p:sp>
      <p:sp>
        <p:nvSpPr>
          <p:cNvPr id="62467" name="Slide Number Placeholder 3"/>
          <p:cNvSpPr>
            <a:spLocks noGrp="1"/>
          </p:cNvSpPr>
          <p:nvPr>
            <p:ph type="sldNum" sz="quarter" idx="5"/>
          </p:nvPr>
        </p:nvSpPr>
        <p:spPr>
          <a:noFill/>
        </p:spPr>
        <p:txBody>
          <a:bodyPr/>
          <a:lstStyle/>
          <a:p>
            <a:fld id="{EA98BC4C-06B6-4252-8A75-FFEED92D5692}"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endParaRPr lang="en-US" smtClean="0"/>
          </a:p>
        </p:txBody>
      </p:sp>
      <p:sp>
        <p:nvSpPr>
          <p:cNvPr id="66563" name="Slide Number Placeholder 3"/>
          <p:cNvSpPr>
            <a:spLocks noGrp="1"/>
          </p:cNvSpPr>
          <p:nvPr>
            <p:ph type="sldNum" sz="quarter" idx="5"/>
          </p:nvPr>
        </p:nvSpPr>
        <p:spPr>
          <a:noFill/>
        </p:spPr>
        <p:txBody>
          <a:bodyPr/>
          <a:lstStyle/>
          <a:p>
            <a:fld id="{F418C339-E871-4539-9882-22A972E07840}"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2" descr="\\Arlfs1\dpanet share\IRobot\Seaglider\graphics\working graphics\PPTX\SG_titleslide_ppt.png"/>
          <p:cNvPicPr>
            <a:picLocks noChangeAspect="1" noChangeArrowheads="1"/>
          </p:cNvPicPr>
          <p:nvPr userDrawn="1"/>
        </p:nvPicPr>
        <p:blipFill>
          <a:blip r:embed="rId2"/>
          <a:srcRect/>
          <a:stretch>
            <a:fillRect/>
          </a:stretch>
        </p:blipFill>
        <p:spPr bwMode="auto">
          <a:xfrm>
            <a:off x="0" y="-1588"/>
            <a:ext cx="9144000" cy="6859588"/>
          </a:xfrm>
          <a:prstGeom prst="rect">
            <a:avLst/>
          </a:prstGeom>
          <a:noFill/>
          <a:ln w="9525">
            <a:noFill/>
            <a:miter lim="800000"/>
            <a:headEnd/>
            <a:tailEnd/>
          </a:ln>
        </p:spPr>
      </p:pic>
      <p:sp>
        <p:nvSpPr>
          <p:cNvPr id="28674" name="Rectangle 2"/>
          <p:cNvSpPr>
            <a:spLocks noGrp="1" noChangeArrowheads="1"/>
          </p:cNvSpPr>
          <p:nvPr>
            <p:ph type="ctrTitle"/>
          </p:nvPr>
        </p:nvSpPr>
        <p:spPr>
          <a:xfrm>
            <a:off x="1066800" y="4648200"/>
            <a:ext cx="7848600" cy="533400"/>
          </a:xfrm>
        </p:spPr>
        <p:txBody>
          <a:bodyPr/>
          <a:lstStyle>
            <a:lvl1pPr algn="r">
              <a:defRPr sz="3200" spc="-100" baseline="0">
                <a:solidFill>
                  <a:schemeClr val="bg1"/>
                </a:solidFill>
                <a:latin typeface="Futura Hv BT" pitchFamily="34" charset="0"/>
              </a:defRPr>
            </a:lvl1pPr>
          </a:lstStyle>
          <a:p>
            <a:r>
              <a:rPr lang="en-US" dirty="0" smtClean="0"/>
              <a:t>Click to edit Master title style</a:t>
            </a:r>
            <a:endParaRPr lang="en-US" dirty="0"/>
          </a:p>
        </p:txBody>
      </p:sp>
      <p:sp>
        <p:nvSpPr>
          <p:cNvPr id="28675" name="Rectangle 3"/>
          <p:cNvSpPr>
            <a:spLocks noGrp="1" noChangeArrowheads="1"/>
          </p:cNvSpPr>
          <p:nvPr>
            <p:ph type="subTitle" idx="1"/>
          </p:nvPr>
        </p:nvSpPr>
        <p:spPr>
          <a:xfrm>
            <a:off x="6934200" y="4191000"/>
            <a:ext cx="1981200" cy="457200"/>
          </a:xfrm>
        </p:spPr>
        <p:txBody>
          <a:bodyPr/>
          <a:lstStyle>
            <a:lvl1pPr marL="0" indent="0" algn="r">
              <a:buFontTx/>
              <a:buNone/>
              <a:defRPr sz="2800" spc="0" baseline="0">
                <a:solidFill>
                  <a:schemeClr val="bg1"/>
                </a:solidFill>
                <a:latin typeface="AvantGarde Bk BT" pitchFamily="34" charset="0"/>
              </a:defRPr>
            </a:lvl1pPr>
          </a:lstStyle>
          <a:p>
            <a:r>
              <a:rPr lang="en-US" dirty="0" err="1" smtClean="0"/>
              <a:t>Click to edit Master subtitle style</a:t>
            </a:r>
            <a:endParaRPr lang="en-US" dirty="0"/>
          </a:p>
        </p:txBody>
      </p:sp>
      <p:sp>
        <p:nvSpPr>
          <p:cNvPr id="10" name="Text Placeholder 9"/>
          <p:cNvSpPr>
            <a:spLocks noGrp="1"/>
          </p:cNvSpPr>
          <p:nvPr>
            <p:ph type="body" sz="quarter" idx="10"/>
          </p:nvPr>
        </p:nvSpPr>
        <p:spPr>
          <a:xfrm>
            <a:off x="304800" y="6172200"/>
            <a:ext cx="2286000" cy="304800"/>
          </a:xfrm>
        </p:spPr>
        <p:txBody>
          <a:bodyPr/>
          <a:lstStyle>
            <a:lvl1pPr>
              <a:buNone/>
              <a:defRPr sz="2000">
                <a:solidFill>
                  <a:schemeClr val="tx1"/>
                </a:solidFill>
                <a:latin typeface="AvantGarde Bk BT" pitchFamily="34" charset="0"/>
              </a:defRPr>
            </a:lvl1pPr>
          </a:lstStyle>
          <a:p>
            <a:pPr lvl="0"/>
            <a:r>
              <a:rPr lang="en-US" dirty="0" smtClean="0"/>
              <a:t>Click to edit Master text styles</a:t>
            </a:r>
          </a:p>
        </p:txBody>
      </p:sp>
      <p:sp>
        <p:nvSpPr>
          <p:cNvPr id="14" name="Text Placeholder 13"/>
          <p:cNvSpPr>
            <a:spLocks noGrp="1"/>
          </p:cNvSpPr>
          <p:nvPr>
            <p:ph type="body" sz="quarter" idx="11"/>
          </p:nvPr>
        </p:nvSpPr>
        <p:spPr>
          <a:xfrm>
            <a:off x="304800" y="6477000"/>
            <a:ext cx="1905000" cy="304800"/>
          </a:xfrm>
        </p:spPr>
        <p:txBody>
          <a:bodyPr/>
          <a:lstStyle>
            <a:lvl1pPr>
              <a:buNone/>
              <a:defRPr sz="1800">
                <a:solidFill>
                  <a:schemeClr val="tx1"/>
                </a:solidFill>
                <a:latin typeface="AvantGarde Bk BT" pitchFamily="34" charset="0"/>
              </a:defRPr>
            </a:lvl1pPr>
          </a:lstStyle>
          <a:p>
            <a:pPr lvl="0"/>
            <a:r>
              <a:rPr lang="en-US" dirty="0" smtClean="0"/>
              <a:t>Click to edit Master text styles</a:t>
            </a: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768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990599"/>
            <a:ext cx="5486400" cy="3810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828800" y="54435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152400"/>
            <a:ext cx="1885950" cy="6248400"/>
          </a:xfrm>
        </p:spPr>
        <p:txBody>
          <a:bodyPr vert="eaVert"/>
          <a:lstStyle>
            <a:lvl1pPr>
              <a:defRPr>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7246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152400"/>
            <a:ext cx="75438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2" descr="\\Arlfs1\dpanet share\IRobot\Seaglider\graphics\working graphics\PPTX\SG_titleslide_ppt.png"/>
          <p:cNvPicPr>
            <a:picLocks noChangeAspect="1" noChangeArrowheads="1"/>
          </p:cNvPicPr>
          <p:nvPr userDrawn="1"/>
        </p:nvPicPr>
        <p:blipFill>
          <a:blip r:embed="rId2"/>
          <a:srcRect/>
          <a:stretch>
            <a:fillRect/>
          </a:stretch>
        </p:blipFill>
        <p:spPr bwMode="auto">
          <a:xfrm>
            <a:off x="0" y="0"/>
            <a:ext cx="9144000" cy="6859588"/>
          </a:xfrm>
          <a:prstGeom prst="rect">
            <a:avLst/>
          </a:prstGeom>
          <a:noFill/>
          <a:ln w="9525">
            <a:noFill/>
            <a:miter lim="800000"/>
            <a:headEnd/>
            <a:tailEnd/>
          </a:ln>
        </p:spPr>
      </p:pic>
      <p:sp>
        <p:nvSpPr>
          <p:cNvPr id="28674" name="Rectangle 2"/>
          <p:cNvSpPr>
            <a:spLocks noGrp="1" noChangeArrowheads="1"/>
          </p:cNvSpPr>
          <p:nvPr>
            <p:ph type="ctrTitle"/>
          </p:nvPr>
        </p:nvSpPr>
        <p:spPr>
          <a:xfrm>
            <a:off x="1066800" y="4648200"/>
            <a:ext cx="7848600" cy="533400"/>
          </a:xfrm>
        </p:spPr>
        <p:txBody>
          <a:bodyPr/>
          <a:lstStyle>
            <a:lvl1pPr algn="r">
              <a:defRPr sz="3200" spc="-100" baseline="0">
                <a:solidFill>
                  <a:schemeClr val="bg1"/>
                </a:solidFill>
                <a:latin typeface="Futura Hv BT" pitchFamily="34" charset="0"/>
              </a:defRPr>
            </a:lvl1pPr>
          </a:lstStyle>
          <a:p>
            <a:r>
              <a:rPr lang="en-US" dirty="0" smtClean="0"/>
              <a:t>Click to edit Master title style</a:t>
            </a:r>
            <a:endParaRPr lang="en-US" dirty="0"/>
          </a:p>
        </p:txBody>
      </p:sp>
      <p:sp>
        <p:nvSpPr>
          <p:cNvPr id="28675" name="Rectangle 3"/>
          <p:cNvSpPr>
            <a:spLocks noGrp="1" noChangeArrowheads="1"/>
          </p:cNvSpPr>
          <p:nvPr>
            <p:ph type="subTitle" idx="1"/>
          </p:nvPr>
        </p:nvSpPr>
        <p:spPr>
          <a:xfrm>
            <a:off x="6934200" y="4267200"/>
            <a:ext cx="1981200" cy="457200"/>
          </a:xfrm>
        </p:spPr>
        <p:txBody>
          <a:bodyPr/>
          <a:lstStyle>
            <a:lvl1pPr marL="0" indent="0" algn="r">
              <a:buFontTx/>
              <a:buNone/>
              <a:defRPr sz="2800" spc="0" baseline="0">
                <a:solidFill>
                  <a:schemeClr val="bg1"/>
                </a:solidFill>
                <a:latin typeface="AvantGarde Bk BT" pitchFamily="34" charset="0"/>
              </a:defRPr>
            </a:lvl1pPr>
          </a:lstStyle>
          <a:p>
            <a:r>
              <a:rPr lang="en-US" dirty="0" err="1" smtClean="0"/>
              <a:t>Click to edit Master subtitle style</a:t>
            </a:r>
            <a:endParaRPr lang="en-US" dirty="0"/>
          </a:p>
        </p:txBody>
      </p:sp>
      <p:sp>
        <p:nvSpPr>
          <p:cNvPr id="10" name="Text Placeholder 9"/>
          <p:cNvSpPr>
            <a:spLocks noGrp="1"/>
          </p:cNvSpPr>
          <p:nvPr>
            <p:ph type="body" sz="quarter" idx="10"/>
          </p:nvPr>
        </p:nvSpPr>
        <p:spPr>
          <a:xfrm>
            <a:off x="304800" y="6172200"/>
            <a:ext cx="2286000" cy="304800"/>
          </a:xfrm>
        </p:spPr>
        <p:txBody>
          <a:bodyPr/>
          <a:lstStyle>
            <a:lvl1pPr>
              <a:buNone/>
              <a:defRPr sz="2000">
                <a:solidFill>
                  <a:schemeClr val="tx1"/>
                </a:solidFill>
                <a:latin typeface="AvantGarde Bk BT" pitchFamily="34" charset="0"/>
              </a:defRPr>
            </a:lvl1pPr>
          </a:lstStyle>
          <a:p>
            <a:pPr lvl="0"/>
            <a:r>
              <a:rPr lang="en-US" dirty="0" smtClean="0"/>
              <a:t>Click to edit Master text styles</a:t>
            </a:r>
          </a:p>
        </p:txBody>
      </p:sp>
      <p:sp>
        <p:nvSpPr>
          <p:cNvPr id="14" name="Text Placeholder 13"/>
          <p:cNvSpPr>
            <a:spLocks noGrp="1"/>
          </p:cNvSpPr>
          <p:nvPr>
            <p:ph type="body" sz="quarter" idx="11"/>
          </p:nvPr>
        </p:nvSpPr>
        <p:spPr>
          <a:xfrm>
            <a:off x="304800" y="6477000"/>
            <a:ext cx="1905000" cy="304800"/>
          </a:xfrm>
        </p:spPr>
        <p:txBody>
          <a:bodyPr/>
          <a:lstStyle>
            <a:lvl1pPr>
              <a:buNone/>
              <a:defRPr sz="1800">
                <a:solidFill>
                  <a:schemeClr val="tx1"/>
                </a:solidFill>
                <a:latin typeface="AvantGarde Bk BT" pitchFamily="34" charset="0"/>
              </a:defRPr>
            </a:lvl1pPr>
          </a:lstStyle>
          <a:p>
            <a:pPr lvl="0"/>
            <a:r>
              <a:rPr lang="en-US" dirty="0" smtClean="0"/>
              <a:t>Click to edit Master text styles</a:t>
            </a: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antGarde Bk B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tx1"/>
                </a:solidFill>
              </a:defRPr>
            </a:lvl1pPr>
            <a:lvl2pPr>
              <a:defRPr>
                <a:solidFill>
                  <a:schemeClr val="tx1"/>
                </a:solidFill>
              </a:defRPr>
            </a:lvl2pPr>
            <a:lvl3pPr>
              <a:buFont typeface="Arial"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8686800" y="5867400"/>
            <a:ext cx="381000" cy="365125"/>
          </a:xfrm>
        </p:spPr>
        <p:txBody>
          <a:bodyPr/>
          <a:lstStyle>
            <a:lvl1pPr>
              <a:defRPr/>
            </a:lvl1pPr>
          </a:lstStyle>
          <a:p>
            <a:pPr>
              <a:defRPr/>
            </a:pPr>
            <a:fld id="{156C3118-12D6-43FF-8FF4-83340640367A}"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L-3 DPA Proprietary</a:t>
            </a:r>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Altern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8686800" y="5867400"/>
            <a:ext cx="381000" cy="365125"/>
          </a:xfrm>
        </p:spPr>
        <p:txBody>
          <a:bodyPr/>
          <a:lstStyle>
            <a:lvl1pPr>
              <a:defRPr/>
            </a:lvl1pPr>
          </a:lstStyle>
          <a:p>
            <a:pPr>
              <a:defRPr/>
            </a:pPr>
            <a:fld id="{2A7092B4-5EAB-4E35-8674-3861C52BD29A}"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L-3 DPA Proprietary</a:t>
            </a: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0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9"/>
          <p:cNvSpPr>
            <a:spLocks noGrp="1"/>
          </p:cNvSpPr>
          <p:nvPr>
            <p:ph type="ftr" sz="quarter" idx="10"/>
          </p:nvPr>
        </p:nvSpPr>
        <p:spPr/>
        <p:txBody>
          <a:bodyPr/>
          <a:lstStyle>
            <a:lvl1pPr>
              <a:defRPr/>
            </a:lvl1pPr>
          </a:lstStyle>
          <a:p>
            <a:pPr>
              <a:defRPr/>
            </a:pPr>
            <a:endParaRPr lang="en-US"/>
          </a:p>
        </p:txBody>
      </p:sp>
      <p:sp>
        <p:nvSpPr>
          <p:cNvPr id="6" name="Slide Number Placeholder 11"/>
          <p:cNvSpPr>
            <a:spLocks noGrp="1"/>
          </p:cNvSpPr>
          <p:nvPr>
            <p:ph type="sldNum" sz="quarter" idx="11"/>
          </p:nvPr>
        </p:nvSpPr>
        <p:spPr/>
        <p:txBody>
          <a:bodyPr/>
          <a:lstStyle>
            <a:lvl1pPr>
              <a:defRPr/>
            </a:lvl1pPr>
          </a:lstStyle>
          <a:p>
            <a:pPr>
              <a:defRPr/>
            </a:pPr>
            <a:fld id="{2589DE35-F000-419E-B43A-C8CFD56C8BA0}" type="slidenum">
              <a:rPr lang="en-US"/>
              <a:pPr>
                <a:defRPr/>
              </a:pPr>
              <a:t>‹#›</a:t>
            </a:fld>
            <a:endParaRPr lang="en-US"/>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609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668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706562"/>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0668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6562"/>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9"/>
          <p:cNvSpPr>
            <a:spLocks noGrp="1"/>
          </p:cNvSpPr>
          <p:nvPr>
            <p:ph type="ftr" sz="quarter" idx="10"/>
          </p:nvPr>
        </p:nvSpPr>
        <p:spPr/>
        <p:txBody>
          <a:bodyPr/>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pPr>
              <a:defRPr/>
            </a:pPr>
            <a:fld id="{6AD50BE7-6C1B-4D69-BFBB-44D0310AAB4D}"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antGarde Bk B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tx1"/>
                </a:solidFill>
              </a:defRPr>
            </a:lvl1pPr>
            <a:lvl2pPr>
              <a:defRPr>
                <a:solidFill>
                  <a:schemeClr val="tx1"/>
                </a:solidFill>
              </a:defRPr>
            </a:lvl2pPr>
            <a:lvl3pPr>
              <a:buFont typeface="Arial"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8686800" y="5867400"/>
            <a:ext cx="381000" cy="365125"/>
          </a:xfrm>
        </p:spPr>
        <p:txBody>
          <a:bodyPr/>
          <a:lstStyle>
            <a:lvl1pPr>
              <a:defRPr/>
            </a:lvl1pPr>
          </a:lstStyle>
          <a:p>
            <a:pPr>
              <a:defRPr/>
            </a:pPr>
            <a:fld id="{34E8345D-99FA-40F2-BEF2-589D395EB0F9}"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L-3 DPA Proprietary</a:t>
            </a: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9"/>
          <p:cNvSpPr>
            <a:spLocks noGrp="1"/>
          </p:cNvSpPr>
          <p:nvPr>
            <p:ph type="ftr" sz="quarter" idx="10"/>
          </p:nvPr>
        </p:nvSpPr>
        <p:spPr/>
        <p:txBody>
          <a:bodyPr/>
          <a:lstStyle>
            <a:lvl1pPr>
              <a:defRPr/>
            </a:lvl1pPr>
          </a:lstStyle>
          <a:p>
            <a:pPr>
              <a:defRPr/>
            </a:pPr>
            <a:endParaRPr lang="en-US"/>
          </a:p>
        </p:txBody>
      </p:sp>
      <p:sp>
        <p:nvSpPr>
          <p:cNvPr id="4" name="Slide Number Placeholder 11"/>
          <p:cNvSpPr>
            <a:spLocks noGrp="1"/>
          </p:cNvSpPr>
          <p:nvPr>
            <p:ph type="sldNum" sz="quarter" idx="11"/>
          </p:nvPr>
        </p:nvSpPr>
        <p:spPr/>
        <p:txBody>
          <a:bodyPr/>
          <a:lstStyle>
            <a:lvl1pPr>
              <a:defRPr/>
            </a:lvl1pPr>
          </a:lstStyle>
          <a:p>
            <a:pPr>
              <a:defRPr/>
            </a:pPr>
            <a:fld id="{D013F199-2245-4EF8-951C-07D465E7A14F}" type="slidenum">
              <a:rPr lang="en-US"/>
              <a:pPr>
                <a:defRPr/>
              </a:pPr>
              <a:t>‹#›</a:t>
            </a:fld>
            <a:endParaRPr lang="en-US"/>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9"/>
          <p:cNvSpPr>
            <a:spLocks noGrp="1"/>
          </p:cNvSpPr>
          <p:nvPr>
            <p:ph type="ftr" sz="quarter" idx="10"/>
          </p:nvPr>
        </p:nvSpPr>
        <p:spPr/>
        <p:txBody>
          <a:bodyPr/>
          <a:lstStyle>
            <a:lvl1pPr>
              <a:defRPr/>
            </a:lvl1pPr>
          </a:lstStyle>
          <a:p>
            <a:pPr>
              <a:defRPr/>
            </a:pPr>
            <a:endParaRPr lang="en-US"/>
          </a:p>
        </p:txBody>
      </p:sp>
      <p:sp>
        <p:nvSpPr>
          <p:cNvPr id="3" name="Slide Number Placeholder 11"/>
          <p:cNvSpPr>
            <a:spLocks noGrp="1"/>
          </p:cNvSpPr>
          <p:nvPr>
            <p:ph type="sldNum" sz="quarter" idx="11"/>
          </p:nvPr>
        </p:nvSpPr>
        <p:spPr/>
        <p:txBody>
          <a:bodyPr/>
          <a:lstStyle>
            <a:lvl1pPr>
              <a:defRPr/>
            </a:lvl1pPr>
          </a:lstStyle>
          <a:p>
            <a:pPr>
              <a:defRPr/>
            </a:pPr>
            <a:fld id="{A0C94FE2-5F94-4653-BB05-62D0D9ADE605}" type="slidenum">
              <a:rPr lang="en-US"/>
              <a:pPr>
                <a:defRPr/>
              </a:pPr>
              <a:t>‹#›</a:t>
            </a:fld>
            <a:endParaRPr lang="en-US"/>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937961"/>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143000"/>
            <a:ext cx="511175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71263"/>
            <a:ext cx="3008313" cy="37864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9"/>
          <p:cNvSpPr>
            <a:spLocks noGrp="1"/>
          </p:cNvSpPr>
          <p:nvPr>
            <p:ph type="ftr" sz="quarter" idx="10"/>
          </p:nvPr>
        </p:nvSpPr>
        <p:spPr/>
        <p:txBody>
          <a:bodyPr/>
          <a:lstStyle>
            <a:lvl1pPr>
              <a:defRPr/>
            </a:lvl1pPr>
          </a:lstStyle>
          <a:p>
            <a:pPr>
              <a:defRPr/>
            </a:pPr>
            <a:endParaRPr lang="en-US"/>
          </a:p>
        </p:txBody>
      </p:sp>
      <p:sp>
        <p:nvSpPr>
          <p:cNvPr id="6" name="Slide Number Placeholder 11"/>
          <p:cNvSpPr>
            <a:spLocks noGrp="1"/>
          </p:cNvSpPr>
          <p:nvPr>
            <p:ph type="sldNum" sz="quarter" idx="11"/>
          </p:nvPr>
        </p:nvSpPr>
        <p:spPr/>
        <p:txBody>
          <a:bodyPr/>
          <a:lstStyle>
            <a:lvl1pPr>
              <a:defRPr/>
            </a:lvl1pPr>
          </a:lstStyle>
          <a:p>
            <a:pPr>
              <a:defRPr/>
            </a:pPr>
            <a:fld id="{855F72C0-A373-4AD1-9C9D-E5AA4E1C6013}" type="slidenum">
              <a:rPr lang="en-US"/>
              <a:pPr>
                <a:defRPr/>
              </a:pPr>
              <a:t>‹#›</a:t>
            </a:fld>
            <a:endParaRPr lang="en-US"/>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768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990599"/>
            <a:ext cx="5486400" cy="3810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828800" y="54435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152400"/>
            <a:ext cx="1885950" cy="6248400"/>
          </a:xfrm>
        </p:spPr>
        <p:txBody>
          <a:bodyPr vert="eaVert"/>
          <a:lstStyle>
            <a:lvl1pPr>
              <a:defRPr>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7246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152400"/>
            <a:ext cx="75438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Altern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8686800" y="5867400"/>
            <a:ext cx="381000" cy="365125"/>
          </a:xfrm>
        </p:spPr>
        <p:txBody>
          <a:bodyPr/>
          <a:lstStyle>
            <a:lvl1pPr>
              <a:defRPr/>
            </a:lvl1pPr>
          </a:lstStyle>
          <a:p>
            <a:pPr>
              <a:defRPr/>
            </a:pPr>
            <a:fld id="{45B4DA5D-D6F7-4F1B-83DD-02B6C515D46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L-3 DPA Proprietary</a:t>
            </a: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0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9"/>
          <p:cNvSpPr>
            <a:spLocks noGrp="1"/>
          </p:cNvSpPr>
          <p:nvPr>
            <p:ph type="ftr" sz="quarter" idx="10"/>
          </p:nvPr>
        </p:nvSpPr>
        <p:spPr/>
        <p:txBody>
          <a:bodyPr/>
          <a:lstStyle>
            <a:lvl1pPr>
              <a:defRPr/>
            </a:lvl1pPr>
          </a:lstStyle>
          <a:p>
            <a:pPr>
              <a:defRPr/>
            </a:pPr>
            <a:endParaRPr lang="en-US"/>
          </a:p>
        </p:txBody>
      </p:sp>
      <p:sp>
        <p:nvSpPr>
          <p:cNvPr id="6" name="Slide Number Placeholder 11"/>
          <p:cNvSpPr>
            <a:spLocks noGrp="1"/>
          </p:cNvSpPr>
          <p:nvPr>
            <p:ph type="sldNum" sz="quarter" idx="11"/>
          </p:nvPr>
        </p:nvSpPr>
        <p:spPr/>
        <p:txBody>
          <a:bodyPr/>
          <a:lstStyle>
            <a:lvl1pPr>
              <a:defRPr/>
            </a:lvl1pPr>
          </a:lstStyle>
          <a:p>
            <a:pPr>
              <a:defRPr/>
            </a:pPr>
            <a:fld id="{B1207EA3-E3C1-44DC-B064-587136E94423}"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609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668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706562"/>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0668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6562"/>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9"/>
          <p:cNvSpPr>
            <a:spLocks noGrp="1"/>
          </p:cNvSpPr>
          <p:nvPr>
            <p:ph type="ftr" sz="quarter" idx="10"/>
          </p:nvPr>
        </p:nvSpPr>
        <p:spPr/>
        <p:txBody>
          <a:bodyPr/>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pPr>
              <a:defRPr/>
            </a:pPr>
            <a:fld id="{EE9453F1-BE5B-451C-A301-9F08276B7833}"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9"/>
          <p:cNvSpPr>
            <a:spLocks noGrp="1"/>
          </p:cNvSpPr>
          <p:nvPr>
            <p:ph type="ftr" sz="quarter" idx="10"/>
          </p:nvPr>
        </p:nvSpPr>
        <p:spPr/>
        <p:txBody>
          <a:bodyPr/>
          <a:lstStyle>
            <a:lvl1pPr>
              <a:defRPr/>
            </a:lvl1pPr>
          </a:lstStyle>
          <a:p>
            <a:pPr>
              <a:defRPr/>
            </a:pPr>
            <a:endParaRPr lang="en-US"/>
          </a:p>
        </p:txBody>
      </p:sp>
      <p:sp>
        <p:nvSpPr>
          <p:cNvPr id="4" name="Slide Number Placeholder 11"/>
          <p:cNvSpPr>
            <a:spLocks noGrp="1"/>
          </p:cNvSpPr>
          <p:nvPr>
            <p:ph type="sldNum" sz="quarter" idx="11"/>
          </p:nvPr>
        </p:nvSpPr>
        <p:spPr/>
        <p:txBody>
          <a:bodyPr/>
          <a:lstStyle>
            <a:lvl1pPr>
              <a:defRPr/>
            </a:lvl1pPr>
          </a:lstStyle>
          <a:p>
            <a:pPr>
              <a:defRPr/>
            </a:pPr>
            <a:fld id="{4A104594-5D73-40F8-B420-0A4A8004DCB7}"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9"/>
          <p:cNvSpPr>
            <a:spLocks noGrp="1"/>
          </p:cNvSpPr>
          <p:nvPr>
            <p:ph type="ftr" sz="quarter" idx="10"/>
          </p:nvPr>
        </p:nvSpPr>
        <p:spPr/>
        <p:txBody>
          <a:bodyPr/>
          <a:lstStyle>
            <a:lvl1pPr>
              <a:defRPr/>
            </a:lvl1pPr>
          </a:lstStyle>
          <a:p>
            <a:pPr>
              <a:defRPr/>
            </a:pPr>
            <a:endParaRPr lang="en-US"/>
          </a:p>
        </p:txBody>
      </p:sp>
      <p:sp>
        <p:nvSpPr>
          <p:cNvPr id="3" name="Slide Number Placeholder 11"/>
          <p:cNvSpPr>
            <a:spLocks noGrp="1"/>
          </p:cNvSpPr>
          <p:nvPr>
            <p:ph type="sldNum" sz="quarter" idx="11"/>
          </p:nvPr>
        </p:nvSpPr>
        <p:spPr/>
        <p:txBody>
          <a:bodyPr/>
          <a:lstStyle>
            <a:lvl1pPr>
              <a:defRPr/>
            </a:lvl1pPr>
          </a:lstStyle>
          <a:p>
            <a:pPr>
              <a:defRPr/>
            </a:pPr>
            <a:fld id="{7A389ED2-163A-49F7-89AC-A8AC365701E5}"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937961"/>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143000"/>
            <a:ext cx="511175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71263"/>
            <a:ext cx="3008313" cy="37864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9"/>
          <p:cNvSpPr>
            <a:spLocks noGrp="1"/>
          </p:cNvSpPr>
          <p:nvPr>
            <p:ph type="ftr" sz="quarter" idx="10"/>
          </p:nvPr>
        </p:nvSpPr>
        <p:spPr/>
        <p:txBody>
          <a:bodyPr/>
          <a:lstStyle>
            <a:lvl1pPr>
              <a:defRPr/>
            </a:lvl1pPr>
          </a:lstStyle>
          <a:p>
            <a:pPr>
              <a:defRPr/>
            </a:pPr>
            <a:endParaRPr lang="en-US"/>
          </a:p>
        </p:txBody>
      </p:sp>
      <p:sp>
        <p:nvSpPr>
          <p:cNvPr id="6" name="Slide Number Placeholder 11"/>
          <p:cNvSpPr>
            <a:spLocks noGrp="1"/>
          </p:cNvSpPr>
          <p:nvPr>
            <p:ph type="sldNum" sz="quarter" idx="11"/>
          </p:nvPr>
        </p:nvSpPr>
        <p:spPr/>
        <p:txBody>
          <a:bodyPr/>
          <a:lstStyle>
            <a:lvl1pPr>
              <a:defRPr/>
            </a:lvl1pPr>
          </a:lstStyle>
          <a:p>
            <a:pPr>
              <a:defRPr/>
            </a:pPr>
            <a:fld id="{94EF5377-3E31-4A28-9B1D-5537BA56A521}"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Arlfs1\dpanet share\IRobot\Seaglider\graphics\working graphics\PPTX\SG_content_ppt.png"/>
          <p:cNvPicPr>
            <a:picLocks noChangeAspect="1" noChangeArrowheads="1"/>
          </p:cNvPicPr>
          <p:nvPr userDrawn="1"/>
        </p:nvPicPr>
        <p:blipFill>
          <a:blip r:embed="rId15"/>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52400" y="76200"/>
            <a:ext cx="7543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066800"/>
            <a:ext cx="8610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Text Box 13"/>
          <p:cNvSpPr txBox="1">
            <a:spLocks noChangeArrowheads="1"/>
          </p:cNvSpPr>
          <p:nvPr userDrawn="1"/>
        </p:nvSpPr>
        <p:spPr bwMode="auto">
          <a:xfrm>
            <a:off x="3200400" y="5943600"/>
            <a:ext cx="3048000" cy="214313"/>
          </a:xfrm>
          <a:prstGeom prst="rect">
            <a:avLst/>
          </a:prstGeom>
          <a:noFill/>
          <a:ln w="9525">
            <a:noFill/>
            <a:miter lim="800000"/>
            <a:headEnd/>
            <a:tailEnd/>
          </a:ln>
          <a:effectLst/>
        </p:spPr>
        <p:txBody>
          <a:bodyPr>
            <a:spAutoFit/>
          </a:bodyPr>
          <a:lstStyle/>
          <a:p>
            <a:pPr algn="ctr">
              <a:spcBef>
                <a:spcPct val="50000"/>
              </a:spcBef>
              <a:defRPr/>
            </a:pPr>
            <a:endParaRPr lang="en-US" sz="800" i="1" dirty="0">
              <a:solidFill>
                <a:schemeClr val="tx1">
                  <a:lumMod val="50000"/>
                  <a:lumOff val="50000"/>
                </a:schemeClr>
              </a:solidFill>
            </a:endParaRPr>
          </a:p>
        </p:txBody>
      </p:sp>
      <p:sp>
        <p:nvSpPr>
          <p:cNvPr id="10" name="Footer Placeholder 9"/>
          <p:cNvSpPr>
            <a:spLocks noGrp="1"/>
          </p:cNvSpPr>
          <p:nvPr>
            <p:ph type="ftr" sz="quarter" idx="3"/>
          </p:nvPr>
        </p:nvSpPr>
        <p:spPr>
          <a:xfrm>
            <a:off x="3124200" y="5943600"/>
            <a:ext cx="2895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endParaRPr lang="en-US"/>
          </a:p>
        </p:txBody>
      </p:sp>
      <p:sp>
        <p:nvSpPr>
          <p:cNvPr id="12" name="Slide Number Placeholder 11"/>
          <p:cNvSpPr>
            <a:spLocks noGrp="1"/>
          </p:cNvSpPr>
          <p:nvPr>
            <p:ph type="sldNum" sz="quarter" idx="4"/>
          </p:nvPr>
        </p:nvSpPr>
        <p:spPr>
          <a:xfrm>
            <a:off x="8763000" y="5867400"/>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381A093-4F40-46B3-8771-269F600F18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22" r:id="rId5"/>
    <p:sldLayoutId id="2147484021" r:id="rId6"/>
    <p:sldLayoutId id="2147484020" r:id="rId7"/>
    <p:sldLayoutId id="2147484019" r:id="rId8"/>
    <p:sldLayoutId id="2147484018" r:id="rId9"/>
    <p:sldLayoutId id="2147484032" r:id="rId10"/>
    <p:sldLayoutId id="2147484033" r:id="rId11"/>
    <p:sldLayoutId id="2147484034" r:id="rId12"/>
    <p:sldLayoutId id="2147484035" r:id="rId13"/>
  </p:sldLayoutIdLst>
  <p:transition>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bg1"/>
          </a:solidFill>
          <a:latin typeface="AvantGarde Bk BT" pitchFamily="34" charset="0"/>
          <a:ea typeface="+mj-ea"/>
          <a:cs typeface="+mj-cs"/>
        </a:defRPr>
      </a:lvl1pPr>
      <a:lvl2pPr algn="l" rtl="0" eaLnBrk="0" fontAlgn="base" hangingPunct="0">
        <a:spcBef>
          <a:spcPct val="0"/>
        </a:spcBef>
        <a:spcAft>
          <a:spcPct val="0"/>
        </a:spcAft>
        <a:defRPr sz="3200">
          <a:solidFill>
            <a:schemeClr val="bg1"/>
          </a:solidFill>
          <a:latin typeface="AvantGarde Bk BT"/>
        </a:defRPr>
      </a:lvl2pPr>
      <a:lvl3pPr algn="l" rtl="0" eaLnBrk="0" fontAlgn="base" hangingPunct="0">
        <a:spcBef>
          <a:spcPct val="0"/>
        </a:spcBef>
        <a:spcAft>
          <a:spcPct val="0"/>
        </a:spcAft>
        <a:defRPr sz="3200">
          <a:solidFill>
            <a:schemeClr val="bg1"/>
          </a:solidFill>
          <a:latin typeface="AvantGarde Bk BT"/>
        </a:defRPr>
      </a:lvl3pPr>
      <a:lvl4pPr algn="l" rtl="0" eaLnBrk="0" fontAlgn="base" hangingPunct="0">
        <a:spcBef>
          <a:spcPct val="0"/>
        </a:spcBef>
        <a:spcAft>
          <a:spcPct val="0"/>
        </a:spcAft>
        <a:defRPr sz="3200">
          <a:solidFill>
            <a:schemeClr val="bg1"/>
          </a:solidFill>
          <a:latin typeface="AvantGarde Bk BT"/>
        </a:defRPr>
      </a:lvl4pPr>
      <a:lvl5pPr algn="l" rtl="0" eaLnBrk="0" fontAlgn="base" hangingPunct="0">
        <a:spcBef>
          <a:spcPct val="0"/>
        </a:spcBef>
        <a:spcAft>
          <a:spcPct val="0"/>
        </a:spcAft>
        <a:defRPr sz="3200">
          <a:solidFill>
            <a:schemeClr val="bg1"/>
          </a:solidFill>
          <a:latin typeface="AvantGarde Bk BT"/>
        </a:defRPr>
      </a:lvl5pPr>
      <a:lvl6pPr marL="457200" algn="ctr" rtl="0" fontAlgn="base">
        <a:spcBef>
          <a:spcPct val="0"/>
        </a:spcBef>
        <a:spcAft>
          <a:spcPct val="0"/>
        </a:spcAft>
        <a:defRPr sz="3600">
          <a:solidFill>
            <a:schemeClr val="bg1"/>
          </a:solidFill>
          <a:latin typeface="Calibri" pitchFamily="34" charset="0"/>
        </a:defRPr>
      </a:lvl6pPr>
      <a:lvl7pPr marL="914400" algn="ctr" rtl="0" fontAlgn="base">
        <a:spcBef>
          <a:spcPct val="0"/>
        </a:spcBef>
        <a:spcAft>
          <a:spcPct val="0"/>
        </a:spcAft>
        <a:defRPr sz="3600">
          <a:solidFill>
            <a:schemeClr val="bg1"/>
          </a:solidFill>
          <a:latin typeface="Calibri" pitchFamily="34" charset="0"/>
        </a:defRPr>
      </a:lvl7pPr>
      <a:lvl8pPr marL="1371600" algn="ctr" rtl="0" fontAlgn="base">
        <a:spcBef>
          <a:spcPct val="0"/>
        </a:spcBef>
        <a:spcAft>
          <a:spcPct val="0"/>
        </a:spcAft>
        <a:defRPr sz="3600">
          <a:solidFill>
            <a:schemeClr val="bg1"/>
          </a:solidFill>
          <a:latin typeface="Calibri" pitchFamily="34" charset="0"/>
        </a:defRPr>
      </a:lvl8pPr>
      <a:lvl9pPr marL="1828800" algn="ctr" rtl="0" fontAlgn="base">
        <a:spcBef>
          <a:spcPct val="0"/>
        </a:spcBef>
        <a:spcAft>
          <a:spcPct val="0"/>
        </a:spcAft>
        <a:defRPr sz="3600">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AvantGarde Bk BT"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vantGarde Bk BT"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AvantGarde Bk BT" pitchFamily="34" charset="0"/>
        </a:defRPr>
      </a:lvl3pPr>
      <a:lvl4pPr marL="1600200" indent="-228600" algn="l" rtl="0" eaLnBrk="0" fontAlgn="base" hangingPunct="0">
        <a:spcBef>
          <a:spcPct val="20000"/>
        </a:spcBef>
        <a:spcAft>
          <a:spcPct val="0"/>
        </a:spcAft>
        <a:buChar char="–"/>
        <a:defRPr sz="2000">
          <a:solidFill>
            <a:schemeClr val="tx1"/>
          </a:solidFill>
          <a:latin typeface="AvantGarde Bk BT" pitchFamily="34" charset="0"/>
        </a:defRPr>
      </a:lvl4pPr>
      <a:lvl5pPr marL="2057400" indent="-228600" algn="l" rtl="0" eaLnBrk="0" fontAlgn="base" hangingPunct="0">
        <a:spcBef>
          <a:spcPct val="20000"/>
        </a:spcBef>
        <a:spcAft>
          <a:spcPct val="0"/>
        </a:spcAft>
        <a:buChar char="»"/>
        <a:defRPr sz="2000">
          <a:solidFill>
            <a:schemeClr val="tx1"/>
          </a:solidFill>
          <a:latin typeface="AvantGarde Bk BT" pitchFamily="34"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2" descr="\\Arlfs1\dpanet share\IRobot\Seaglider\graphics\working graphics\PPTX\SG_contentAlt_ppt.png"/>
          <p:cNvPicPr>
            <a:picLocks noChangeAspect="1" noChangeArrowheads="1"/>
          </p:cNvPicPr>
          <p:nvPr userDrawn="1"/>
        </p:nvPicPr>
        <p:blipFill>
          <a:blip r:embed="rId15"/>
          <a:srcRect/>
          <a:stretch>
            <a:fillRect/>
          </a:stretch>
        </p:blipFill>
        <p:spPr bwMode="auto">
          <a:xfrm>
            <a:off x="0" y="0"/>
            <a:ext cx="9144000" cy="6859588"/>
          </a:xfrm>
          <a:prstGeom prst="rect">
            <a:avLst/>
          </a:prstGeom>
          <a:noFill/>
          <a:ln w="9525">
            <a:noFill/>
            <a:miter lim="800000"/>
            <a:headEnd/>
            <a:tailEnd/>
          </a:ln>
        </p:spPr>
      </p:pic>
      <p:sp>
        <p:nvSpPr>
          <p:cNvPr id="15363" name="Rectangle 2"/>
          <p:cNvSpPr>
            <a:spLocks noGrp="1" noChangeArrowheads="1"/>
          </p:cNvSpPr>
          <p:nvPr>
            <p:ph type="title"/>
          </p:nvPr>
        </p:nvSpPr>
        <p:spPr bwMode="auto">
          <a:xfrm>
            <a:off x="152400" y="76200"/>
            <a:ext cx="7543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3"/>
          <p:cNvSpPr>
            <a:spLocks noGrp="1" noChangeArrowheads="1"/>
          </p:cNvSpPr>
          <p:nvPr>
            <p:ph type="body" idx="1"/>
          </p:nvPr>
        </p:nvSpPr>
        <p:spPr bwMode="auto">
          <a:xfrm>
            <a:off x="228600" y="1066800"/>
            <a:ext cx="8610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Text Box 13"/>
          <p:cNvSpPr txBox="1">
            <a:spLocks noChangeArrowheads="1"/>
          </p:cNvSpPr>
          <p:nvPr userDrawn="1"/>
        </p:nvSpPr>
        <p:spPr bwMode="auto">
          <a:xfrm>
            <a:off x="3200400" y="5943600"/>
            <a:ext cx="3048000" cy="214313"/>
          </a:xfrm>
          <a:prstGeom prst="rect">
            <a:avLst/>
          </a:prstGeom>
          <a:noFill/>
          <a:ln w="9525">
            <a:noFill/>
            <a:miter lim="800000"/>
            <a:headEnd/>
            <a:tailEnd/>
          </a:ln>
          <a:effectLst/>
        </p:spPr>
        <p:txBody>
          <a:bodyPr>
            <a:spAutoFit/>
          </a:bodyPr>
          <a:lstStyle/>
          <a:p>
            <a:pPr algn="ctr">
              <a:spcBef>
                <a:spcPct val="50000"/>
              </a:spcBef>
              <a:defRPr/>
            </a:pPr>
            <a:endParaRPr lang="en-US" sz="800" i="1" dirty="0">
              <a:solidFill>
                <a:schemeClr val="tx1">
                  <a:lumMod val="50000"/>
                  <a:lumOff val="50000"/>
                </a:schemeClr>
              </a:solidFill>
            </a:endParaRPr>
          </a:p>
        </p:txBody>
      </p:sp>
      <p:sp>
        <p:nvSpPr>
          <p:cNvPr id="10" name="Footer Placeholder 9"/>
          <p:cNvSpPr>
            <a:spLocks noGrp="1"/>
          </p:cNvSpPr>
          <p:nvPr>
            <p:ph type="ftr" sz="quarter" idx="3"/>
          </p:nvPr>
        </p:nvSpPr>
        <p:spPr>
          <a:xfrm>
            <a:off x="3124200" y="5943600"/>
            <a:ext cx="2895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endParaRPr lang="en-US"/>
          </a:p>
        </p:txBody>
      </p:sp>
      <p:sp>
        <p:nvSpPr>
          <p:cNvPr id="12" name="Slide Number Placeholder 11"/>
          <p:cNvSpPr>
            <a:spLocks noGrp="1"/>
          </p:cNvSpPr>
          <p:nvPr>
            <p:ph type="sldNum" sz="quarter" idx="4"/>
          </p:nvPr>
        </p:nvSpPr>
        <p:spPr>
          <a:xfrm>
            <a:off x="8763000" y="5867400"/>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81E657-9C91-47C9-8F53-ABD9EDC0DD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27" r:id="rId5"/>
    <p:sldLayoutId id="2147484026" r:id="rId6"/>
    <p:sldLayoutId id="2147484025" r:id="rId7"/>
    <p:sldLayoutId id="2147484024" r:id="rId8"/>
    <p:sldLayoutId id="2147484023" r:id="rId9"/>
    <p:sldLayoutId id="2147484040" r:id="rId10"/>
    <p:sldLayoutId id="2147484041" r:id="rId11"/>
    <p:sldLayoutId id="2147484042" r:id="rId12"/>
    <p:sldLayoutId id="2147484043" r:id="rId13"/>
  </p:sldLayoutIdLst>
  <p:transition>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bg1"/>
          </a:solidFill>
          <a:latin typeface="AvantGarde Bk BT" pitchFamily="34" charset="0"/>
          <a:ea typeface="+mj-ea"/>
          <a:cs typeface="+mj-cs"/>
        </a:defRPr>
      </a:lvl1pPr>
      <a:lvl2pPr algn="l" rtl="0" eaLnBrk="0" fontAlgn="base" hangingPunct="0">
        <a:spcBef>
          <a:spcPct val="0"/>
        </a:spcBef>
        <a:spcAft>
          <a:spcPct val="0"/>
        </a:spcAft>
        <a:defRPr sz="3200">
          <a:solidFill>
            <a:schemeClr val="bg1"/>
          </a:solidFill>
          <a:latin typeface="AvantGarde Bk BT"/>
        </a:defRPr>
      </a:lvl2pPr>
      <a:lvl3pPr algn="l" rtl="0" eaLnBrk="0" fontAlgn="base" hangingPunct="0">
        <a:spcBef>
          <a:spcPct val="0"/>
        </a:spcBef>
        <a:spcAft>
          <a:spcPct val="0"/>
        </a:spcAft>
        <a:defRPr sz="3200">
          <a:solidFill>
            <a:schemeClr val="bg1"/>
          </a:solidFill>
          <a:latin typeface="AvantGarde Bk BT"/>
        </a:defRPr>
      </a:lvl3pPr>
      <a:lvl4pPr algn="l" rtl="0" eaLnBrk="0" fontAlgn="base" hangingPunct="0">
        <a:spcBef>
          <a:spcPct val="0"/>
        </a:spcBef>
        <a:spcAft>
          <a:spcPct val="0"/>
        </a:spcAft>
        <a:defRPr sz="3200">
          <a:solidFill>
            <a:schemeClr val="bg1"/>
          </a:solidFill>
          <a:latin typeface="AvantGarde Bk BT"/>
        </a:defRPr>
      </a:lvl4pPr>
      <a:lvl5pPr algn="l" rtl="0" eaLnBrk="0" fontAlgn="base" hangingPunct="0">
        <a:spcBef>
          <a:spcPct val="0"/>
        </a:spcBef>
        <a:spcAft>
          <a:spcPct val="0"/>
        </a:spcAft>
        <a:defRPr sz="3200">
          <a:solidFill>
            <a:schemeClr val="bg1"/>
          </a:solidFill>
          <a:latin typeface="AvantGarde Bk BT"/>
        </a:defRPr>
      </a:lvl5pPr>
      <a:lvl6pPr marL="457200" algn="ctr" rtl="0" fontAlgn="base">
        <a:spcBef>
          <a:spcPct val="0"/>
        </a:spcBef>
        <a:spcAft>
          <a:spcPct val="0"/>
        </a:spcAft>
        <a:defRPr sz="3600">
          <a:solidFill>
            <a:schemeClr val="bg1"/>
          </a:solidFill>
          <a:latin typeface="Calibri" pitchFamily="34" charset="0"/>
        </a:defRPr>
      </a:lvl6pPr>
      <a:lvl7pPr marL="914400" algn="ctr" rtl="0" fontAlgn="base">
        <a:spcBef>
          <a:spcPct val="0"/>
        </a:spcBef>
        <a:spcAft>
          <a:spcPct val="0"/>
        </a:spcAft>
        <a:defRPr sz="3600">
          <a:solidFill>
            <a:schemeClr val="bg1"/>
          </a:solidFill>
          <a:latin typeface="Calibri" pitchFamily="34" charset="0"/>
        </a:defRPr>
      </a:lvl7pPr>
      <a:lvl8pPr marL="1371600" algn="ctr" rtl="0" fontAlgn="base">
        <a:spcBef>
          <a:spcPct val="0"/>
        </a:spcBef>
        <a:spcAft>
          <a:spcPct val="0"/>
        </a:spcAft>
        <a:defRPr sz="3600">
          <a:solidFill>
            <a:schemeClr val="bg1"/>
          </a:solidFill>
          <a:latin typeface="Calibri" pitchFamily="34" charset="0"/>
        </a:defRPr>
      </a:lvl8pPr>
      <a:lvl9pPr marL="1828800" algn="ctr" rtl="0" fontAlgn="base">
        <a:spcBef>
          <a:spcPct val="0"/>
        </a:spcBef>
        <a:spcAft>
          <a:spcPct val="0"/>
        </a:spcAft>
        <a:defRPr sz="3600">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AvantGarde Bk BT"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vantGarde Bk BT"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AvantGarde Bk BT" pitchFamily="34" charset="0"/>
        </a:defRPr>
      </a:lvl3pPr>
      <a:lvl4pPr marL="1600200" indent="-228600" algn="l" rtl="0" eaLnBrk="0" fontAlgn="base" hangingPunct="0">
        <a:spcBef>
          <a:spcPct val="20000"/>
        </a:spcBef>
        <a:spcAft>
          <a:spcPct val="0"/>
        </a:spcAft>
        <a:buChar char="–"/>
        <a:defRPr sz="2000">
          <a:solidFill>
            <a:schemeClr val="tx1"/>
          </a:solidFill>
          <a:latin typeface="AvantGarde Bk BT" pitchFamily="34" charset="0"/>
        </a:defRPr>
      </a:lvl4pPr>
      <a:lvl5pPr marL="2057400" indent="-228600" algn="l" rtl="0" eaLnBrk="0" fontAlgn="base" hangingPunct="0">
        <a:spcBef>
          <a:spcPct val="20000"/>
        </a:spcBef>
        <a:spcAft>
          <a:spcPct val="0"/>
        </a:spcAft>
        <a:buChar char="»"/>
        <a:defRPr sz="2000">
          <a:solidFill>
            <a:schemeClr val="tx1"/>
          </a:solidFill>
          <a:latin typeface="AvantGarde Bk BT" pitchFamily="34"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op.apl.washington.edu/seaglide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mtClean="0">
                <a:latin typeface="Futura Hv BT"/>
              </a:rPr>
              <a:t>Introduction</a:t>
            </a:r>
          </a:p>
        </p:txBody>
      </p:sp>
      <p:sp>
        <p:nvSpPr>
          <p:cNvPr id="30722" name="Subtitle 2"/>
          <p:cNvSpPr>
            <a:spLocks noGrp="1"/>
          </p:cNvSpPr>
          <p:nvPr>
            <p:ph type="subTitle" idx="1"/>
          </p:nvPr>
        </p:nvSpPr>
        <p:spPr/>
        <p:txBody>
          <a:bodyPr/>
          <a:lstStyle/>
          <a:p>
            <a:r>
              <a:rPr lang="en-US" smtClean="0">
                <a:latin typeface="AvantGarde Bk BT"/>
              </a:rPr>
              <a:t>Seaglider</a:t>
            </a:r>
          </a:p>
        </p:txBody>
      </p:sp>
      <p:sp>
        <p:nvSpPr>
          <p:cNvPr id="30723" name="Text Placeholder 4"/>
          <p:cNvSpPr>
            <a:spLocks noGrp="1"/>
          </p:cNvSpPr>
          <p:nvPr>
            <p:ph type="body" sz="quarter" idx="11"/>
          </p:nvPr>
        </p:nvSpPr>
        <p:spPr>
          <a:xfrm>
            <a:off x="304800" y="5334000"/>
            <a:ext cx="5715000" cy="1447800"/>
          </a:xfrm>
        </p:spPr>
        <p:txBody>
          <a:bodyPr/>
          <a:lstStyle/>
          <a:p>
            <a:r>
              <a:rPr lang="en-US" b="1" smtClean="0">
                <a:solidFill>
                  <a:srgbClr val="008000"/>
                </a:solidFill>
                <a:latin typeface="AvantGarde Bk BT"/>
              </a:rPr>
              <a:t>EGO 2009 </a:t>
            </a:r>
          </a:p>
          <a:p>
            <a:r>
              <a:rPr lang="en-US" b="1" smtClean="0">
                <a:solidFill>
                  <a:srgbClr val="008000"/>
                </a:solidFill>
                <a:latin typeface="AvantGarde Bk BT"/>
              </a:rPr>
              <a:t>4</a:t>
            </a:r>
            <a:r>
              <a:rPr lang="en-US" b="1" baseline="30000" smtClean="0">
                <a:solidFill>
                  <a:srgbClr val="008000"/>
                </a:solidFill>
                <a:latin typeface="AvantGarde Bk BT"/>
              </a:rPr>
              <a:t>th</a:t>
            </a:r>
            <a:r>
              <a:rPr lang="en-US" b="1" smtClean="0">
                <a:solidFill>
                  <a:srgbClr val="008000"/>
                </a:solidFill>
                <a:latin typeface="AvantGarde Bk BT"/>
              </a:rPr>
              <a:t> EGO Meeting and Glider School</a:t>
            </a:r>
          </a:p>
          <a:p>
            <a:r>
              <a:rPr lang="en-US" b="1" smtClean="0">
                <a:solidFill>
                  <a:srgbClr val="008000"/>
                </a:solidFill>
                <a:latin typeface="AvantGarde Bk BT"/>
              </a:rPr>
              <a:t>16-20 November</a:t>
            </a:r>
          </a:p>
          <a:p>
            <a:r>
              <a:rPr lang="en-US" b="1" smtClean="0">
                <a:solidFill>
                  <a:srgbClr val="008000"/>
                </a:solidFill>
                <a:latin typeface="AvantGarde Bk BT"/>
              </a:rPr>
              <a:t>Larnaca, Cyprus</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latin typeface="AvantGarde Bk BT"/>
              </a:rPr>
              <a:t>Dive and Run Phases</a:t>
            </a:r>
          </a:p>
        </p:txBody>
      </p:sp>
      <p:sp>
        <p:nvSpPr>
          <p:cNvPr id="4" name="Slide Number Placeholder 3"/>
          <p:cNvSpPr>
            <a:spLocks noGrp="1"/>
          </p:cNvSpPr>
          <p:nvPr>
            <p:ph type="sldNum" sz="quarter" idx="10"/>
          </p:nvPr>
        </p:nvSpPr>
        <p:spPr/>
        <p:txBody>
          <a:bodyPr/>
          <a:lstStyle/>
          <a:p>
            <a:pPr>
              <a:defRPr/>
            </a:pPr>
            <a:fld id="{55B93D98-E742-4F1D-9AA0-4829EDFDEA59}" type="slidenum">
              <a:rPr lang="en-US"/>
              <a:pPr>
                <a:defRPr/>
              </a:pPr>
              <a:t>10</a:t>
            </a:fld>
            <a:endParaRPr lang="en-US" dirty="0"/>
          </a:p>
        </p:txBody>
      </p:sp>
      <p:pic>
        <p:nvPicPr>
          <p:cNvPr id="59395" name="Picture 8" descr="S:\IRobot\Seaglider\graphics\finished graphics\Fundamentals\Sgldr-f-CanonicalDiveRunPhases-ARL001.png"/>
          <p:cNvPicPr>
            <a:picLocks noChangeAspect="1" noChangeArrowheads="1"/>
          </p:cNvPicPr>
          <p:nvPr/>
        </p:nvPicPr>
        <p:blipFill>
          <a:blip r:embed="rId3"/>
          <a:srcRect/>
          <a:stretch>
            <a:fillRect/>
          </a:stretch>
        </p:blipFill>
        <p:spPr bwMode="auto">
          <a:xfrm>
            <a:off x="55563" y="1371600"/>
            <a:ext cx="9164637" cy="4191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latin typeface="AvantGarde Bk BT"/>
              </a:rPr>
              <a:t> Operating Basics</a:t>
            </a:r>
          </a:p>
        </p:txBody>
      </p:sp>
      <p:sp>
        <p:nvSpPr>
          <p:cNvPr id="4" name="Slide Number Placeholder 3"/>
          <p:cNvSpPr>
            <a:spLocks noGrp="1"/>
          </p:cNvSpPr>
          <p:nvPr>
            <p:ph type="sldNum" sz="quarter" idx="11"/>
          </p:nvPr>
        </p:nvSpPr>
        <p:spPr/>
        <p:txBody>
          <a:bodyPr/>
          <a:lstStyle/>
          <a:p>
            <a:pPr>
              <a:defRPr/>
            </a:pPr>
            <a:fld id="{CB93187E-80AD-4E2C-815F-CC066B677842}" type="slidenum">
              <a:rPr lang="en-US"/>
              <a:pPr>
                <a:defRPr/>
              </a:pPr>
              <a:t>11</a:t>
            </a:fld>
            <a:endParaRPr lang="en-US" dirty="0"/>
          </a:p>
        </p:txBody>
      </p:sp>
      <p:sp>
        <p:nvSpPr>
          <p:cNvPr id="5325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325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3253" name="TextBox 10"/>
          <p:cNvSpPr txBox="1">
            <a:spLocks noChangeArrowheads="1"/>
          </p:cNvSpPr>
          <p:nvPr/>
        </p:nvSpPr>
        <p:spPr bwMode="auto">
          <a:xfrm>
            <a:off x="152400" y="1160463"/>
            <a:ext cx="8839200" cy="4924425"/>
          </a:xfrm>
          <a:prstGeom prst="rect">
            <a:avLst/>
          </a:prstGeom>
          <a:noFill/>
          <a:ln w="9525">
            <a:noFill/>
            <a:miter lim="800000"/>
            <a:headEnd/>
            <a:tailEnd/>
          </a:ln>
        </p:spPr>
        <p:txBody>
          <a:bodyPr>
            <a:spAutoFit/>
          </a:bodyPr>
          <a:lstStyle/>
          <a:p>
            <a:pPr fontAlgn="t"/>
            <a:r>
              <a:rPr lang="en-US" sz="1600"/>
              <a:t>Seaglider operating basics include:</a:t>
            </a:r>
          </a:p>
          <a:p>
            <a:r>
              <a:rPr lang="en-US" sz="1600" b="1"/>
              <a:t>Buoyancy change drives dive profiles. </a:t>
            </a:r>
            <a:endParaRPr lang="en-US" sz="1600"/>
          </a:p>
          <a:p>
            <a:pPr lvl="1"/>
            <a:r>
              <a:rPr lang="en-US" sz="1600"/>
              <a:t>Buoyancy change provides a vertical velocity or vertical change in force.</a:t>
            </a:r>
          </a:p>
          <a:p>
            <a:r>
              <a:rPr lang="en-US" sz="1600" b="1"/>
              <a:t>Wings are propellers for forward motion. </a:t>
            </a:r>
            <a:endParaRPr lang="en-US" sz="1600"/>
          </a:p>
          <a:p>
            <a:pPr lvl="1"/>
            <a:r>
              <a:rPr lang="en-US" sz="1600"/>
              <a:t>The wings provide hydrodynamic lift to propel the vehicle forward as it dives or climbs. The glider gets its lift from its body and wings, which convert the vertical velocity provided by the buoyancy engine (VBD) into horizontal (forward) velocity. The lift provided by the wings is responsible for horizontal movement. Changes in buoyancy only provide vertical movement.</a:t>
            </a:r>
          </a:p>
          <a:p>
            <a:r>
              <a:rPr lang="en-US" sz="1600" b="1"/>
              <a:t>Glide slopes vary from approximately 1:1 to approximately 1:5. </a:t>
            </a:r>
            <a:endParaRPr lang="en-US" sz="1600"/>
          </a:p>
          <a:p>
            <a:pPr lvl="1"/>
            <a:r>
              <a:rPr lang="en-US" sz="1600"/>
              <a:t>The glide slope is represented as vertical distance covered to horizontal distance covered. The slope can be as steep as 45°, but ideally, it should be more shallow, such as 15° to 25°.</a:t>
            </a:r>
          </a:p>
          <a:p>
            <a:r>
              <a:rPr lang="en-US" sz="1600" b="1"/>
              <a:t>Horizontal speed is approximately 25 cm/s or 0.5 kts. </a:t>
            </a:r>
            <a:endParaRPr lang="en-US" sz="1600"/>
          </a:p>
          <a:p>
            <a:pPr lvl="1"/>
            <a:r>
              <a:rPr lang="en-US" sz="1600"/>
              <a:t>The horizontal speed is equivalent to a slow walk or a very fast crawl. The Seaglider moves with the current when the current’s speed is greater than 0.5 kts. Currents are generally stronger in the upper 500 m range than they are below 500 m range. Therefore, in areas with strong surface currents, a glider is often able to make headway against the current by diving down underneath stronger currents.  </a:t>
            </a:r>
          </a:p>
          <a:p>
            <a:endParaRPr lang="en-US" sz="100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latin typeface="AvantGarde Bk BT"/>
              </a:rPr>
              <a:t> File Command/Transfer System</a:t>
            </a:r>
          </a:p>
        </p:txBody>
      </p:sp>
      <p:sp>
        <p:nvSpPr>
          <p:cNvPr id="4" name="Slide Number Placeholder 3"/>
          <p:cNvSpPr>
            <a:spLocks noGrp="1"/>
          </p:cNvSpPr>
          <p:nvPr>
            <p:ph type="sldNum" sz="quarter" idx="10"/>
          </p:nvPr>
        </p:nvSpPr>
        <p:spPr/>
        <p:txBody>
          <a:bodyPr/>
          <a:lstStyle/>
          <a:p>
            <a:pPr>
              <a:defRPr/>
            </a:pPr>
            <a:fld id="{7DCD98B4-D1F8-498D-9C89-C6077BF83EC5}" type="slidenum">
              <a:rPr lang="en-US"/>
              <a:pPr>
                <a:defRPr/>
              </a:pPr>
              <a:t>12</a:t>
            </a:fld>
            <a:endParaRPr lang="en-US" dirty="0"/>
          </a:p>
        </p:txBody>
      </p:sp>
      <p:sp>
        <p:nvSpPr>
          <p:cNvPr id="4403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44036"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44037" name="Picture 1" descr="S:\IRobot\Seaglider\graphics\finished graphics\Fundamentals\Sgldr-f-SystemComponents-ARL001nocap.png"/>
          <p:cNvPicPr>
            <a:picLocks noChangeAspect="1" noChangeArrowheads="1"/>
          </p:cNvPicPr>
          <p:nvPr/>
        </p:nvPicPr>
        <p:blipFill>
          <a:blip r:embed="rId3"/>
          <a:srcRect/>
          <a:stretch>
            <a:fillRect/>
          </a:stretch>
        </p:blipFill>
        <p:spPr bwMode="auto">
          <a:xfrm>
            <a:off x="173038" y="914400"/>
            <a:ext cx="8666162" cy="51800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latin typeface="AvantGarde Bk BT"/>
              </a:rPr>
              <a:t> File Types – Control Files</a:t>
            </a:r>
          </a:p>
        </p:txBody>
      </p:sp>
      <p:sp>
        <p:nvSpPr>
          <p:cNvPr id="4" name="Slide Number Placeholder 3"/>
          <p:cNvSpPr>
            <a:spLocks noGrp="1"/>
          </p:cNvSpPr>
          <p:nvPr>
            <p:ph type="sldNum" sz="quarter" idx="10"/>
          </p:nvPr>
        </p:nvSpPr>
        <p:spPr/>
        <p:txBody>
          <a:bodyPr/>
          <a:lstStyle/>
          <a:p>
            <a:pPr>
              <a:defRPr/>
            </a:pPr>
            <a:fld id="{1F71E400-B189-4281-968D-B9F3B8335205}" type="slidenum">
              <a:rPr lang="en-US"/>
              <a:pPr>
                <a:defRPr/>
              </a:pPr>
              <a:t>13</a:t>
            </a:fld>
            <a:endParaRPr lang="en-US" dirty="0"/>
          </a:p>
        </p:txBody>
      </p:sp>
      <p:sp>
        <p:nvSpPr>
          <p:cNvPr id="4608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4608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46085" name="Content Placeholder 5"/>
          <p:cNvSpPr>
            <a:spLocks noGrp="1"/>
          </p:cNvSpPr>
          <p:nvPr>
            <p:ph idx="1"/>
          </p:nvPr>
        </p:nvSpPr>
        <p:spPr>
          <a:xfrm>
            <a:off x="228600" y="990600"/>
            <a:ext cx="8610600" cy="4800600"/>
          </a:xfrm>
        </p:spPr>
        <p:txBody>
          <a:bodyPr/>
          <a:lstStyle/>
          <a:p>
            <a:pPr fontAlgn="t">
              <a:buFontTx/>
              <a:buNone/>
            </a:pPr>
            <a:r>
              <a:rPr lang="en-US" sz="2400" b="1" smtClean="0">
                <a:latin typeface="AvantGarde Bk BT"/>
              </a:rPr>
              <a:t>Control files include:</a:t>
            </a:r>
            <a:endParaRPr lang="en-US" sz="2400" smtClean="0">
              <a:latin typeface="AvantGarde Bk BT"/>
            </a:endParaRPr>
          </a:p>
          <a:p>
            <a:pPr lvl="1" fontAlgn="t"/>
            <a:r>
              <a:rPr lang="en-US" sz="2000" b="1" smtClean="0">
                <a:latin typeface="AvantGarde Bk BT"/>
              </a:rPr>
              <a:t>Command File (cmdfile)</a:t>
            </a:r>
            <a:r>
              <a:rPr lang="en-US" sz="2000" smtClean="0">
                <a:latin typeface="AvantGarde Bk BT"/>
              </a:rPr>
              <a:t> - Contains adjustable parameters to control the glider's operation.</a:t>
            </a:r>
          </a:p>
          <a:p>
            <a:pPr lvl="1" fontAlgn="t"/>
            <a:r>
              <a:rPr lang="en-US" sz="2000" b="1" smtClean="0">
                <a:latin typeface="AvantGarde Bk BT"/>
              </a:rPr>
              <a:t>Science File (science)</a:t>
            </a:r>
            <a:r>
              <a:rPr lang="en-US" sz="2000" smtClean="0">
                <a:latin typeface="AvantGarde Bk BT"/>
              </a:rPr>
              <a:t> - Contains control for sensors in terms of depth ranges and sampling frequency, as well as how often the glider checks its guidance and control systems (i.e., heading, vertical velocity, and controls thereof)</a:t>
            </a:r>
          </a:p>
          <a:p>
            <a:pPr lvl="1" fontAlgn="t"/>
            <a:r>
              <a:rPr lang="en-US" sz="2000" b="1" smtClean="0">
                <a:latin typeface="AvantGarde Bk BT"/>
              </a:rPr>
              <a:t>Targets File (targets)</a:t>
            </a:r>
            <a:r>
              <a:rPr lang="en-US" sz="2000" smtClean="0">
                <a:latin typeface="AvantGarde Bk BT"/>
              </a:rPr>
              <a:t> - Contains waypoint coordinates.</a:t>
            </a:r>
          </a:p>
          <a:p>
            <a:pPr lvl="1" fontAlgn="t"/>
            <a:r>
              <a:rPr lang="en-US" sz="2000" b="1" smtClean="0">
                <a:latin typeface="AvantGarde Bk BT"/>
              </a:rPr>
              <a:t>PicoDOS Command File (pdoscmds.bat)</a:t>
            </a:r>
            <a:r>
              <a:rPr lang="en-US" sz="2000" smtClean="0">
                <a:latin typeface="AvantGarde Bk BT"/>
              </a:rPr>
              <a:t> - Contains picoDOS direct actions, such as resending dive files and changing targets out of sequence.  The glider looks for this file on each call in to the basestation.</a:t>
            </a:r>
          </a:p>
          <a:p>
            <a:pPr lvl="1" fontAlgn="t"/>
            <a:r>
              <a:rPr lang="en-US" sz="2000" smtClean="0">
                <a:latin typeface="AvantGarde Bk BT"/>
              </a:rPr>
              <a:t>For examples of control screens using this data and editors see:</a:t>
            </a:r>
          </a:p>
          <a:p>
            <a:pPr lvl="2" fontAlgn="t">
              <a:buFont typeface="Arial" charset="0"/>
              <a:buChar char="•"/>
            </a:pPr>
            <a:r>
              <a:rPr lang="en-US" smtClean="0">
                <a:latin typeface="AvantGarde Bk BT"/>
                <a:hlinkClick r:id="rId3"/>
              </a:rPr>
              <a:t>http://iop.apl.washington.edu/seaglider/</a:t>
            </a:r>
            <a:endParaRPr lang="en-US" smtClean="0">
              <a:latin typeface="AvantGarde Bk BT"/>
            </a:endParaRPr>
          </a:p>
          <a:p>
            <a:pPr lvl="2" fontAlgn="t">
              <a:buFont typeface="Arial" charset="0"/>
              <a:buNone/>
            </a:pPr>
            <a:endParaRPr lang="en-US" smtClean="0">
              <a:latin typeface="AvantGarde Bk BT"/>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latin typeface="AvantGarde Bk BT"/>
              </a:rPr>
              <a:t>Science File</a:t>
            </a:r>
          </a:p>
        </p:txBody>
      </p:sp>
      <p:sp>
        <p:nvSpPr>
          <p:cNvPr id="48130" name="Content Placeholder 2"/>
          <p:cNvSpPr>
            <a:spLocks noGrp="1"/>
          </p:cNvSpPr>
          <p:nvPr>
            <p:ph idx="1"/>
          </p:nvPr>
        </p:nvSpPr>
        <p:spPr>
          <a:xfrm>
            <a:off x="4038600" y="990600"/>
            <a:ext cx="4953000" cy="5029200"/>
          </a:xfrm>
        </p:spPr>
        <p:txBody>
          <a:bodyPr/>
          <a:lstStyle/>
          <a:p>
            <a:pPr>
              <a:buFontTx/>
              <a:buNone/>
            </a:pPr>
            <a:r>
              <a:rPr lang="en-US" sz="1200" smtClean="0">
                <a:latin typeface="AvantGarde Bk BT"/>
              </a:rPr>
              <a:t>	The pilot specifies science sampling intervals and guidance and control (G&amp;C) intervals. S\he determines the bottom of the depth interval (in meters), base sampling interval (in seconds), sensor sampling multiplier (0-9), and G&amp;C interval (in seconds).</a:t>
            </a:r>
          </a:p>
          <a:p>
            <a:pPr>
              <a:buFontTx/>
              <a:buNone/>
            </a:pPr>
            <a:endParaRPr lang="en-US" sz="1200" smtClean="0">
              <a:latin typeface="AvantGarde Bk BT"/>
            </a:endParaRPr>
          </a:p>
          <a:p>
            <a:pPr>
              <a:buFontTx/>
              <a:buNone/>
            </a:pPr>
            <a:r>
              <a:rPr lang="en-US" sz="1200" smtClean="0">
                <a:latin typeface="AvantGarde Bk BT"/>
              </a:rPr>
              <a:t>	Single-digit multipliers (0-9) are applied to the base science sampling interval for each sensor in the same order as given in the $SENSORS parameter. “0” disables the sensor in that depth interval. Here is how the sensor sampling multiplier works: For each row, the sample column contains three single-digit multipliers, with each applied to a different sensor. The first digit is the multiplier for the first sensor, the second digit for the second sensor, and so on. The glider multiplies the time by the digit that corresponds to the sensor’s order. </a:t>
            </a:r>
          </a:p>
          <a:p>
            <a:pPr>
              <a:buFontTx/>
              <a:buNone/>
            </a:pPr>
            <a:endParaRPr lang="en-US" sz="1200" smtClean="0">
              <a:latin typeface="AvantGarde Bk BT"/>
            </a:endParaRPr>
          </a:p>
          <a:p>
            <a:pPr>
              <a:buFontTx/>
              <a:buNone/>
            </a:pPr>
            <a:r>
              <a:rPr lang="en-US" sz="1200" smtClean="0">
                <a:latin typeface="AvantGarde Bk BT"/>
              </a:rPr>
              <a:t>	Here are the practical limits on sampling:</a:t>
            </a:r>
          </a:p>
          <a:p>
            <a:pPr lvl="1"/>
            <a:r>
              <a:rPr lang="en-US" sz="1200" smtClean="0">
                <a:latin typeface="AvantGarde Bk BT"/>
              </a:rPr>
              <a:t>No shorter than once every 4 seconds for CT.</a:t>
            </a:r>
          </a:p>
          <a:p>
            <a:pPr lvl="1"/>
            <a:r>
              <a:rPr lang="en-US" sz="1200" smtClean="0">
                <a:latin typeface="AvantGarde Bk BT"/>
              </a:rPr>
              <a:t>Bound on depth intervals is dependent on pressure sensor resolution - 2m minimum recommended.</a:t>
            </a:r>
          </a:p>
          <a:p>
            <a:pPr lvl="1"/>
            <a:r>
              <a:rPr lang="en-US" sz="1200" smtClean="0">
                <a:latin typeface="AvantGarde Bk BT"/>
              </a:rPr>
              <a:t>Choices here make a an impact on energy use as more samples and shorter G&amp;C intervals use more processor and sensor power.</a:t>
            </a:r>
          </a:p>
          <a:p>
            <a:pPr lvl="1"/>
            <a:r>
              <a:rPr lang="en-US" sz="1200" smtClean="0">
                <a:latin typeface="AvantGarde Bk BT"/>
              </a:rPr>
              <a:t>The science file (science) is edited by the pilot, using a text editor of their choice, and kept in the Seaglider's home directory on the basestation.</a:t>
            </a:r>
          </a:p>
        </p:txBody>
      </p:sp>
      <p:sp>
        <p:nvSpPr>
          <p:cNvPr id="4" name="Slide Number Placeholder 3"/>
          <p:cNvSpPr>
            <a:spLocks noGrp="1"/>
          </p:cNvSpPr>
          <p:nvPr>
            <p:ph type="sldNum" sz="quarter" idx="10"/>
          </p:nvPr>
        </p:nvSpPr>
        <p:spPr/>
        <p:txBody>
          <a:bodyPr/>
          <a:lstStyle/>
          <a:p>
            <a:pPr>
              <a:defRPr/>
            </a:pPr>
            <a:fld id="{2D78ACA8-8E64-4C00-96AD-2ADAFB354EE9}" type="slidenum">
              <a:rPr lang="en-US"/>
              <a:pPr>
                <a:defRPr/>
              </a:pPr>
              <a:t>14</a:t>
            </a:fld>
            <a:endParaRPr lang="en-US" dirty="0"/>
          </a:p>
        </p:txBody>
      </p:sp>
      <p:pic>
        <p:nvPicPr>
          <p:cNvPr id="48132" name="Picture 20" descr="S:\IRobot\Seaglider\graphics\finished graphics\Fundamentals\Sgldr-f-SamplingScience-ARL001.png"/>
          <p:cNvPicPr>
            <a:picLocks noChangeAspect="1" noChangeArrowheads="1"/>
          </p:cNvPicPr>
          <p:nvPr/>
        </p:nvPicPr>
        <p:blipFill>
          <a:blip r:embed="rId3"/>
          <a:srcRect/>
          <a:stretch>
            <a:fillRect/>
          </a:stretch>
        </p:blipFill>
        <p:spPr bwMode="auto">
          <a:xfrm>
            <a:off x="228600" y="990600"/>
            <a:ext cx="3657600" cy="3657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latin typeface="AvantGarde Bk BT"/>
              </a:rPr>
              <a:t>Target File</a:t>
            </a:r>
          </a:p>
        </p:txBody>
      </p:sp>
      <p:sp>
        <p:nvSpPr>
          <p:cNvPr id="49154" name="Content Placeholder 2"/>
          <p:cNvSpPr>
            <a:spLocks noGrp="1"/>
          </p:cNvSpPr>
          <p:nvPr>
            <p:ph idx="1"/>
          </p:nvPr>
        </p:nvSpPr>
        <p:spPr>
          <a:xfrm>
            <a:off x="228600" y="5410200"/>
            <a:ext cx="8763000" cy="838200"/>
          </a:xfrm>
        </p:spPr>
        <p:txBody>
          <a:bodyPr/>
          <a:lstStyle/>
          <a:p>
            <a:pPr>
              <a:buFontTx/>
              <a:buNone/>
            </a:pPr>
            <a:r>
              <a:rPr lang="en-US" sz="1200" smtClean="0">
                <a:latin typeface="AvantGarde Bk BT"/>
              </a:rPr>
              <a:t>	 Waypoints are sometimes referred to as targets in the Seaglider flight path. Each waypoint is specified by name and contains latitude and longitude coordinates. The glider must surface within a certain radius of the waypoint to consider the target reached (+ or - x meters, set by the pilot). The pilot can change the active target via the Extended PicoDOS target command in the pdoscmds.bat file. </a:t>
            </a:r>
          </a:p>
          <a:p>
            <a:pPr>
              <a:buFontTx/>
              <a:buNone/>
            </a:pPr>
            <a:endParaRPr lang="en-US" sz="1200" smtClean="0">
              <a:latin typeface="AvantGarde Bk BT"/>
            </a:endParaRPr>
          </a:p>
          <a:p>
            <a:pPr>
              <a:buFontTx/>
              <a:buNone/>
            </a:pPr>
            <a:r>
              <a:rPr lang="en-US" sz="1200" smtClean="0">
                <a:latin typeface="AvantGarde Bk BT"/>
              </a:rPr>
              <a:t>	</a:t>
            </a:r>
          </a:p>
        </p:txBody>
      </p:sp>
      <p:sp>
        <p:nvSpPr>
          <p:cNvPr id="4" name="Slide Number Placeholder 3"/>
          <p:cNvSpPr>
            <a:spLocks noGrp="1"/>
          </p:cNvSpPr>
          <p:nvPr>
            <p:ph type="sldNum" sz="quarter" idx="10"/>
          </p:nvPr>
        </p:nvSpPr>
        <p:spPr/>
        <p:txBody>
          <a:bodyPr/>
          <a:lstStyle/>
          <a:p>
            <a:pPr>
              <a:defRPr/>
            </a:pPr>
            <a:fld id="{4034861E-41D0-428F-AE6A-839D5360F9FD}" type="slidenum">
              <a:rPr lang="en-US"/>
              <a:pPr>
                <a:defRPr/>
              </a:pPr>
              <a:t>15</a:t>
            </a:fld>
            <a:endParaRPr lang="en-US" dirty="0"/>
          </a:p>
        </p:txBody>
      </p:sp>
      <p:pic>
        <p:nvPicPr>
          <p:cNvPr id="49156" name="Picture 3" descr="S:\IRobot\Seaglider\graphics\finished graphics\Guides\Sgldr-g-TargetsFiles-ARL001.png"/>
          <p:cNvPicPr>
            <a:picLocks noChangeAspect="1" noChangeArrowheads="1"/>
          </p:cNvPicPr>
          <p:nvPr/>
        </p:nvPicPr>
        <p:blipFill>
          <a:blip r:embed="rId3"/>
          <a:srcRect/>
          <a:stretch>
            <a:fillRect/>
          </a:stretch>
        </p:blipFill>
        <p:spPr bwMode="auto">
          <a:xfrm>
            <a:off x="609600" y="869950"/>
            <a:ext cx="7467600" cy="44640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latin typeface="AvantGarde Bk BT"/>
              </a:rPr>
              <a:t>Command File</a:t>
            </a:r>
          </a:p>
        </p:txBody>
      </p:sp>
      <p:sp>
        <p:nvSpPr>
          <p:cNvPr id="50178" name="Content Placeholder 2"/>
          <p:cNvSpPr>
            <a:spLocks noGrp="1"/>
          </p:cNvSpPr>
          <p:nvPr>
            <p:ph idx="1"/>
          </p:nvPr>
        </p:nvSpPr>
        <p:spPr>
          <a:xfrm>
            <a:off x="5334000" y="1066800"/>
            <a:ext cx="3657600" cy="5181600"/>
          </a:xfrm>
        </p:spPr>
        <p:txBody>
          <a:bodyPr/>
          <a:lstStyle/>
          <a:p>
            <a:pPr>
              <a:buFontTx/>
              <a:buNone/>
            </a:pPr>
            <a:r>
              <a:rPr lang="en-US" sz="1200" smtClean="0">
                <a:latin typeface="AvantGarde Bk BT"/>
              </a:rPr>
              <a:t>	</a:t>
            </a:r>
            <a:r>
              <a:rPr lang="en-US" sz="2000" smtClean="0">
                <a:latin typeface="AvantGarde Bk BT"/>
              </a:rPr>
              <a:t>The Command file (cmdfile) is of considerable interest to the pilot, because it is used to control the Seaglider. </a:t>
            </a:r>
          </a:p>
          <a:p>
            <a:pPr>
              <a:buFontTx/>
              <a:buNone/>
            </a:pPr>
            <a:endParaRPr lang="en-US" sz="2000" smtClean="0">
              <a:latin typeface="AvantGarde Bk BT"/>
            </a:endParaRPr>
          </a:p>
          <a:p>
            <a:pPr>
              <a:buFontTx/>
              <a:buNone/>
            </a:pPr>
            <a:r>
              <a:rPr lang="en-US" sz="2000" smtClean="0">
                <a:latin typeface="AvantGarde Bk BT"/>
              </a:rPr>
              <a:t>	This file contains:</a:t>
            </a:r>
          </a:p>
          <a:p>
            <a:pPr lvl="1"/>
            <a:r>
              <a:rPr lang="en-US" sz="2000" smtClean="0">
                <a:latin typeface="AvantGarde Bk BT"/>
              </a:rPr>
              <a:t>One of three directives ($QUIT,$RESUME, $GO)</a:t>
            </a:r>
          </a:p>
          <a:p>
            <a:pPr lvl="1"/>
            <a:r>
              <a:rPr lang="en-US" sz="2000" smtClean="0">
                <a:latin typeface="AvantGarde Bk BT"/>
              </a:rPr>
              <a:t>Parameters</a:t>
            </a:r>
          </a:p>
          <a:p>
            <a:pPr>
              <a:buFontTx/>
              <a:buNone/>
            </a:pPr>
            <a:endParaRPr lang="en-US" sz="1200" smtClean="0">
              <a:latin typeface="AvantGarde Bk BT"/>
            </a:endParaRPr>
          </a:p>
          <a:p>
            <a:pPr>
              <a:buFontTx/>
              <a:buNone/>
            </a:pPr>
            <a:r>
              <a:rPr lang="en-US" sz="1200" smtClean="0">
                <a:latin typeface="AvantGarde Bk BT"/>
              </a:rPr>
              <a:t>	</a:t>
            </a:r>
          </a:p>
        </p:txBody>
      </p:sp>
      <p:sp>
        <p:nvSpPr>
          <p:cNvPr id="4" name="Slide Number Placeholder 3"/>
          <p:cNvSpPr>
            <a:spLocks noGrp="1"/>
          </p:cNvSpPr>
          <p:nvPr>
            <p:ph type="sldNum" sz="quarter" idx="10"/>
          </p:nvPr>
        </p:nvSpPr>
        <p:spPr/>
        <p:txBody>
          <a:bodyPr/>
          <a:lstStyle/>
          <a:p>
            <a:pPr>
              <a:defRPr/>
            </a:pPr>
            <a:fld id="{7CF9C4F1-2A51-4873-BF62-1B541DDF2A8A}" type="slidenum">
              <a:rPr lang="en-US"/>
              <a:pPr>
                <a:defRPr/>
              </a:pPr>
              <a:t>16</a:t>
            </a:fld>
            <a:endParaRPr lang="en-US" dirty="0"/>
          </a:p>
        </p:txBody>
      </p:sp>
      <p:pic>
        <p:nvPicPr>
          <p:cNvPr id="50180" name="Picture 3" descr="S:\IRobot\Seaglider\graphics\finished graphics\Fundamentals\Sgldr-f-commandfile-ARL042.png"/>
          <p:cNvPicPr>
            <a:picLocks noChangeAspect="1" noChangeArrowheads="1"/>
          </p:cNvPicPr>
          <p:nvPr/>
        </p:nvPicPr>
        <p:blipFill>
          <a:blip r:embed="rId3"/>
          <a:srcRect/>
          <a:stretch>
            <a:fillRect/>
          </a:stretch>
        </p:blipFill>
        <p:spPr bwMode="auto">
          <a:xfrm>
            <a:off x="228600" y="1068388"/>
            <a:ext cx="5029200" cy="495141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latin typeface="AvantGarde Bk BT"/>
              </a:rPr>
              <a:t>Energy Budget (for 1000-Meter Dive)</a:t>
            </a:r>
          </a:p>
        </p:txBody>
      </p:sp>
      <p:sp>
        <p:nvSpPr>
          <p:cNvPr id="4" name="Slide Number Placeholder 3"/>
          <p:cNvSpPr>
            <a:spLocks noGrp="1"/>
          </p:cNvSpPr>
          <p:nvPr>
            <p:ph type="sldNum" sz="quarter" idx="10"/>
          </p:nvPr>
        </p:nvSpPr>
        <p:spPr/>
        <p:txBody>
          <a:bodyPr/>
          <a:lstStyle/>
          <a:p>
            <a:pPr>
              <a:defRPr/>
            </a:pPr>
            <a:fld id="{CD40B11F-5E3E-4686-91B1-9E4F9C2D0B9D}" type="slidenum">
              <a:rPr lang="en-US"/>
              <a:pPr>
                <a:defRPr/>
              </a:pPr>
              <a:t>17</a:t>
            </a:fld>
            <a:endParaRPr lang="en-US" dirty="0"/>
          </a:p>
        </p:txBody>
      </p:sp>
      <p:sp>
        <p:nvSpPr>
          <p:cNvPr id="5120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120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1205" name="Content Placeholder 5"/>
          <p:cNvSpPr>
            <a:spLocks noGrp="1"/>
          </p:cNvSpPr>
          <p:nvPr>
            <p:ph idx="1"/>
          </p:nvPr>
        </p:nvSpPr>
        <p:spPr>
          <a:xfrm>
            <a:off x="685800" y="4419600"/>
            <a:ext cx="8153400" cy="1676400"/>
          </a:xfrm>
        </p:spPr>
        <p:txBody>
          <a:bodyPr/>
          <a:lstStyle/>
          <a:p>
            <a:pPr>
              <a:buFontTx/>
              <a:buNone/>
            </a:pPr>
            <a:r>
              <a:rPr lang="en-US" sz="1600" smtClean="0">
                <a:latin typeface="AvantGarde Bk BT"/>
              </a:rPr>
              <a:t> </a:t>
            </a:r>
          </a:p>
          <a:p>
            <a:r>
              <a:rPr lang="en-US" sz="1800" smtClean="0">
                <a:latin typeface="AvantGarde Bk BT"/>
              </a:rPr>
              <a:t>The VBD sub-system is the predominant energy consumer. Proper system tuning will allow for greatest energy efficiency.</a:t>
            </a:r>
          </a:p>
          <a:p>
            <a:r>
              <a:rPr lang="en-US" sz="1800" smtClean="0">
                <a:latin typeface="AvantGarde Bk BT"/>
              </a:rPr>
              <a:t>The Seaglider flies half a knot on half a watt (½ knot ~ 25 cm/s ~ 1 km/hr). </a:t>
            </a:r>
          </a:p>
        </p:txBody>
      </p:sp>
      <p:pic>
        <p:nvPicPr>
          <p:cNvPr id="51206" name="Picture 4" descr="S:\IRobot\Seaglider\graphics\finished graphics\Guides\Sgldr-g-EnergyBudget-ARL001.png"/>
          <p:cNvPicPr>
            <a:picLocks noChangeAspect="1" noChangeArrowheads="1"/>
          </p:cNvPicPr>
          <p:nvPr/>
        </p:nvPicPr>
        <p:blipFill>
          <a:blip r:embed="rId3"/>
          <a:srcRect/>
          <a:stretch>
            <a:fillRect/>
          </a:stretch>
        </p:blipFill>
        <p:spPr bwMode="auto">
          <a:xfrm>
            <a:off x="106363" y="914400"/>
            <a:ext cx="9037637" cy="3505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latin typeface="AvantGarde Bk BT"/>
              </a:rPr>
              <a:t> Operating Basics (Continued)</a:t>
            </a:r>
          </a:p>
        </p:txBody>
      </p:sp>
      <p:sp>
        <p:nvSpPr>
          <p:cNvPr id="4" name="Slide Number Placeholder 3"/>
          <p:cNvSpPr>
            <a:spLocks noGrp="1"/>
          </p:cNvSpPr>
          <p:nvPr>
            <p:ph type="sldNum" sz="quarter" idx="11"/>
          </p:nvPr>
        </p:nvSpPr>
        <p:spPr/>
        <p:txBody>
          <a:bodyPr/>
          <a:lstStyle/>
          <a:p>
            <a:pPr>
              <a:defRPr/>
            </a:pPr>
            <a:fld id="{DB2D9C8E-4A2B-4322-82D8-7B5E43751EC2}" type="slidenum">
              <a:rPr lang="en-US"/>
              <a:pPr>
                <a:defRPr/>
              </a:pPr>
              <a:t>18</a:t>
            </a:fld>
            <a:endParaRPr lang="en-US" dirty="0"/>
          </a:p>
        </p:txBody>
      </p:sp>
      <p:sp>
        <p:nvSpPr>
          <p:cNvPr id="5529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0"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TextBox 10"/>
          <p:cNvSpPr txBox="1">
            <a:spLocks noChangeArrowheads="1"/>
          </p:cNvSpPr>
          <p:nvPr/>
        </p:nvSpPr>
        <p:spPr bwMode="auto">
          <a:xfrm>
            <a:off x="152400" y="1160463"/>
            <a:ext cx="8839200" cy="4924425"/>
          </a:xfrm>
          <a:prstGeom prst="rect">
            <a:avLst/>
          </a:prstGeom>
          <a:noFill/>
          <a:ln w="9525">
            <a:noFill/>
            <a:miter lim="800000"/>
            <a:headEnd/>
            <a:tailEnd/>
          </a:ln>
        </p:spPr>
        <p:txBody>
          <a:bodyPr>
            <a:spAutoFit/>
          </a:bodyPr>
          <a:lstStyle/>
          <a:p>
            <a:pPr fontAlgn="t"/>
            <a:r>
              <a:rPr lang="en-US" sz="1600"/>
              <a:t>Seaglider operating basics continued:</a:t>
            </a:r>
          </a:p>
          <a:p>
            <a:r>
              <a:rPr lang="en-US" sz="1600" b="1"/>
              <a:t>Forces acting on a glider are small.</a:t>
            </a:r>
            <a:endParaRPr lang="en-US" sz="1600"/>
          </a:p>
          <a:p>
            <a:pPr lvl="1"/>
            <a:r>
              <a:rPr lang="en-US" sz="1600"/>
              <a:t>The variable volume is less than 2% of the full volume of the Seaglider (~51 liters) and the final trim ballast is typically less than 1% of the mass (~52 kg).</a:t>
            </a:r>
          </a:p>
          <a:p>
            <a:r>
              <a:rPr lang="en-US" sz="1600" b="1"/>
              <a:t>Pitch and roll trim are very sensitive. </a:t>
            </a:r>
            <a:endParaRPr lang="en-US" sz="1600"/>
          </a:p>
          <a:p>
            <a:pPr lvl="1"/>
            <a:r>
              <a:rPr lang="en-US" sz="1600"/>
              <a:t>Pitch and roll systems are tuned during the first flights to find center points that will keep the glider performing at best efficiency. Small motions can have large effects, e.g., moving the pitch mass only 1 cm can change the Seaglider pitch by as much as 40° depending on ballasting and sensor configuration. </a:t>
            </a:r>
          </a:p>
          <a:p>
            <a:r>
              <a:rPr lang="en-US" sz="1600" b="1"/>
              <a:t>Halving the glider’s speed doubles its range.</a:t>
            </a:r>
            <a:endParaRPr lang="en-US" sz="1600"/>
          </a:p>
          <a:p>
            <a:pPr lvl="1"/>
            <a:r>
              <a:rPr lang="en-US" sz="1600"/>
              <a:t>Drag is proportional to the square of speed, so halving the speed doubles the range (distance).</a:t>
            </a:r>
          </a:p>
          <a:p>
            <a:r>
              <a:rPr lang="en-US" sz="1600" b="1"/>
              <a:t>The main energy draw is the buoyancy pump. </a:t>
            </a:r>
            <a:endParaRPr lang="en-US" sz="1600"/>
          </a:p>
          <a:p>
            <a:pPr lvl="1"/>
            <a:r>
              <a:rPr lang="en-US" sz="1600"/>
              <a:t>The buoyancy pump uses approximately 70% of the glider’s energy. So the depth of dives and the force developed from the VBD and stratification of the ocean are critical to mission length and duration</a:t>
            </a:r>
            <a:r>
              <a:rPr lang="en-US" sz="1600" i="1"/>
              <a:t>.</a:t>
            </a:r>
            <a:r>
              <a:rPr lang="en-US" sz="1600"/>
              <a:t> This affects how long the glider can stay out in the water before it must be recovered and its batteries changed.</a:t>
            </a:r>
          </a:p>
          <a:p>
            <a:pPr lvl="1"/>
            <a:r>
              <a:rPr lang="en-US" sz="1600"/>
              <a:t>Seaglider batteries last the longest when dives are deep, slow, and occur in water that has little change in density. </a:t>
            </a:r>
          </a:p>
          <a:p>
            <a:endParaRPr lang="en-US" sz="100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latin typeface="AvantGarde Bk BT"/>
              </a:rPr>
              <a:t> Allocation of Available Buoyancy</a:t>
            </a:r>
          </a:p>
        </p:txBody>
      </p:sp>
      <p:sp>
        <p:nvSpPr>
          <p:cNvPr id="63490" name="Content Placeholder 5"/>
          <p:cNvSpPr>
            <a:spLocks noGrp="1"/>
          </p:cNvSpPr>
          <p:nvPr>
            <p:ph idx="1"/>
          </p:nvPr>
        </p:nvSpPr>
        <p:spPr>
          <a:xfrm>
            <a:off x="4572000" y="685800"/>
            <a:ext cx="4572000" cy="5486400"/>
          </a:xfrm>
        </p:spPr>
        <p:txBody>
          <a:bodyPr/>
          <a:lstStyle/>
          <a:p>
            <a:pPr>
              <a:buFontTx/>
              <a:buNone/>
            </a:pPr>
            <a:endParaRPr lang="en-US" sz="1400" smtClean="0">
              <a:latin typeface="AvantGarde Bk BT"/>
            </a:endParaRPr>
          </a:p>
          <a:p>
            <a:r>
              <a:rPr lang="en-US" sz="1400" smtClean="0">
                <a:latin typeface="AvantGarde Bk BT"/>
              </a:rPr>
              <a:t>Here is a typical ocean example of allocation of available buoyancy. If you have a VBD system that has a grand total of 850 cm³ of potential range, which is the whole stroke of the VBD engine, you can find out how much stratification (or how much difference in the density between the deep water and the surface water) you can run a vehicle in. Here is how you find this out. </a:t>
            </a:r>
          </a:p>
          <a:p>
            <a:r>
              <a:rPr lang="en-US" sz="1400" smtClean="0">
                <a:latin typeface="AvantGarde Bk BT"/>
              </a:rPr>
              <a:t>First, you want to take off some volume to get the antenna out of the water at the surface. (If you can’t get the antenna out of the water, you can’t communicate with the glider.) 150 cm³ is allotted to get the antenna out of the water. Subtracting 150 cm³ from 850 cm³ leaves 700 cm³.</a:t>
            </a:r>
          </a:p>
          <a:p>
            <a:r>
              <a:rPr lang="en-US" sz="1400" smtClean="0">
                <a:latin typeface="AvantGarde Bk BT"/>
              </a:rPr>
              <a:t>An additional 200 cm³ is reserved for making the glider heavy at apogee to keep it moving (thrust). This number can vary from location to location. Subtracting 200 cm³ from 700 cm³ leaves 500 cm³. This is the total amount of buoyancy available for the mission. If you divide 500 by the rule of thumb of 50, you get the equivalent of about 10 σ</a:t>
            </a:r>
            <a:r>
              <a:rPr lang="en-US" sz="1400" baseline="-25000" smtClean="0">
                <a:latin typeface="AvantGarde Bk BT"/>
              </a:rPr>
              <a:t>τ</a:t>
            </a:r>
            <a:r>
              <a:rPr lang="en-US" sz="1400" smtClean="0">
                <a:latin typeface="AvantGarde Bk BT"/>
              </a:rPr>
              <a:t> units. </a:t>
            </a:r>
          </a:p>
          <a:p>
            <a:r>
              <a:rPr lang="en-US" sz="1400" smtClean="0">
                <a:latin typeface="AvantGarde Bk BT"/>
              </a:rPr>
              <a:t>If you have a bottom water density of 1023.0 kg/m³ and you subtract that 10 σ</a:t>
            </a:r>
            <a:r>
              <a:rPr lang="en-US" sz="1400" baseline="-25000" smtClean="0">
                <a:latin typeface="AvantGarde Bk BT"/>
              </a:rPr>
              <a:t>τ</a:t>
            </a:r>
            <a:r>
              <a:rPr lang="en-US" sz="1400" smtClean="0">
                <a:latin typeface="AvantGarde Bk BT"/>
              </a:rPr>
              <a:t>, you could theoretically work in a surface water density of 1013.0 kg/m³.</a:t>
            </a:r>
          </a:p>
        </p:txBody>
      </p:sp>
      <p:sp>
        <p:nvSpPr>
          <p:cNvPr id="4" name="Slide Number Placeholder 3"/>
          <p:cNvSpPr>
            <a:spLocks noGrp="1"/>
          </p:cNvSpPr>
          <p:nvPr>
            <p:ph type="sldNum" sz="quarter" idx="10"/>
          </p:nvPr>
        </p:nvSpPr>
        <p:spPr/>
        <p:txBody>
          <a:bodyPr/>
          <a:lstStyle/>
          <a:p>
            <a:pPr>
              <a:defRPr/>
            </a:pPr>
            <a:fld id="{FD8D882F-ECFF-4F8B-AB0D-56CC4160FB3B}" type="slidenum">
              <a:rPr lang="en-US"/>
              <a:pPr>
                <a:defRPr/>
              </a:pPr>
              <a:t>19</a:t>
            </a:fld>
            <a:endParaRPr lang="en-US" dirty="0"/>
          </a:p>
        </p:txBody>
      </p:sp>
      <p:sp>
        <p:nvSpPr>
          <p:cNvPr id="6349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6349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63494" name="Picture 3" descr="S:\IRobot\Seaglider\graphics\finished graphics\Guides\Sgldr-g-AllocationAvailableBuoyancy-ARL001.png"/>
          <p:cNvPicPr>
            <a:picLocks noChangeAspect="1" noChangeArrowheads="1"/>
          </p:cNvPicPr>
          <p:nvPr/>
        </p:nvPicPr>
        <p:blipFill>
          <a:blip r:embed="rId3"/>
          <a:srcRect/>
          <a:stretch>
            <a:fillRect/>
          </a:stretch>
        </p:blipFill>
        <p:spPr bwMode="auto">
          <a:xfrm>
            <a:off x="152400" y="1066800"/>
            <a:ext cx="4495800" cy="44259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latin typeface="AvantGarde Bk BT"/>
              </a:rPr>
              <a:t>Unique Features of the Seaglider</a:t>
            </a:r>
          </a:p>
        </p:txBody>
      </p:sp>
      <p:sp>
        <p:nvSpPr>
          <p:cNvPr id="31746" name="Content Placeholder 2"/>
          <p:cNvSpPr>
            <a:spLocks noGrp="1"/>
          </p:cNvSpPr>
          <p:nvPr>
            <p:ph idx="1"/>
          </p:nvPr>
        </p:nvSpPr>
        <p:spPr>
          <a:xfrm>
            <a:off x="228600" y="990600"/>
            <a:ext cx="5562600" cy="5257800"/>
          </a:xfrm>
        </p:spPr>
        <p:txBody>
          <a:bodyPr/>
          <a:lstStyle/>
          <a:p>
            <a:r>
              <a:rPr lang="en-US" sz="2400" smtClean="0">
                <a:latin typeface="Arial" charset="0"/>
              </a:rPr>
              <a:t>Flooded fairing with low-drag shape</a:t>
            </a:r>
          </a:p>
          <a:p>
            <a:endParaRPr lang="en-US" sz="1000" smtClean="0">
              <a:latin typeface="Arial" charset="0"/>
            </a:endParaRPr>
          </a:p>
          <a:p>
            <a:r>
              <a:rPr lang="en-US" sz="2400" smtClean="0">
                <a:latin typeface="Arial" charset="0"/>
              </a:rPr>
              <a:t>Iso-compressible pressure hull</a:t>
            </a:r>
            <a:r>
              <a:rPr lang="en-US" sz="2000" smtClean="0">
                <a:latin typeface="Arial" charset="0"/>
              </a:rPr>
              <a:t> </a:t>
            </a:r>
          </a:p>
          <a:p>
            <a:endParaRPr lang="en-US" sz="1000" smtClean="0">
              <a:latin typeface="Arial" charset="0"/>
            </a:endParaRPr>
          </a:p>
          <a:p>
            <a:r>
              <a:rPr lang="en-US" sz="2400" smtClean="0">
                <a:latin typeface="Arial" charset="0"/>
              </a:rPr>
              <a:t>Antenna on end of tail-boom - spar-buoy surface attitude</a:t>
            </a:r>
          </a:p>
          <a:p>
            <a:endParaRPr lang="en-US" sz="1000" smtClean="0">
              <a:latin typeface="Arial" charset="0"/>
            </a:endParaRPr>
          </a:p>
          <a:p>
            <a:r>
              <a:rPr lang="en-US" sz="2400" smtClean="0">
                <a:latin typeface="Arial" charset="0"/>
              </a:rPr>
              <a:t>New version of lithium primary batteries for ~10 mo endurance</a:t>
            </a:r>
          </a:p>
          <a:p>
            <a:endParaRPr lang="en-US" sz="1000" smtClean="0">
              <a:latin typeface="Arial" charset="0"/>
            </a:endParaRPr>
          </a:p>
          <a:p>
            <a:r>
              <a:rPr lang="en-US" sz="2400" smtClean="0">
                <a:latin typeface="Arial" charset="0"/>
              </a:rPr>
              <a:t>Two battery packs &amp; voltages</a:t>
            </a:r>
          </a:p>
          <a:p>
            <a:endParaRPr lang="en-US" sz="1000" smtClean="0">
              <a:latin typeface="Arial" charset="0"/>
            </a:endParaRPr>
          </a:p>
          <a:p>
            <a:r>
              <a:rPr lang="en-US" sz="2400" smtClean="0">
                <a:latin typeface="Arial" charset="0"/>
              </a:rPr>
              <a:t>No emergency drop weight - mass used for larger batteries - safeties covered by code</a:t>
            </a:r>
          </a:p>
        </p:txBody>
      </p:sp>
      <p:sp>
        <p:nvSpPr>
          <p:cNvPr id="4" name="Slide Number Placeholder 3"/>
          <p:cNvSpPr>
            <a:spLocks noGrp="1"/>
          </p:cNvSpPr>
          <p:nvPr>
            <p:ph type="sldNum" sz="quarter" idx="10"/>
          </p:nvPr>
        </p:nvSpPr>
        <p:spPr/>
        <p:txBody>
          <a:bodyPr/>
          <a:lstStyle/>
          <a:p>
            <a:pPr>
              <a:defRPr/>
            </a:pPr>
            <a:fld id="{8480FBAD-EF66-49EF-B030-BC9315D3B383}" type="slidenum">
              <a:rPr lang="en-US"/>
              <a:pPr>
                <a:defRPr/>
              </a:pPr>
              <a:t>2</a:t>
            </a:fld>
            <a:endParaRPr lang="en-US" dirty="0"/>
          </a:p>
        </p:txBody>
      </p:sp>
      <p:pic>
        <p:nvPicPr>
          <p:cNvPr id="31748" name="Picture 2" descr="E:\iRobot Pilot Training Picts SEP09\P9170571.JPG"/>
          <p:cNvPicPr>
            <a:picLocks noChangeAspect="1" noChangeArrowheads="1"/>
          </p:cNvPicPr>
          <p:nvPr/>
        </p:nvPicPr>
        <p:blipFill>
          <a:blip r:embed="rId3"/>
          <a:srcRect l="12962" r="35185"/>
          <a:stretch>
            <a:fillRect/>
          </a:stretch>
        </p:blipFill>
        <p:spPr bwMode="auto">
          <a:xfrm>
            <a:off x="5791200" y="1752600"/>
            <a:ext cx="3160713" cy="3657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5"/>
          <p:cNvSpPr>
            <a:spLocks noGrp="1"/>
          </p:cNvSpPr>
          <p:nvPr>
            <p:ph idx="1"/>
          </p:nvPr>
        </p:nvSpPr>
        <p:spPr/>
        <p:txBody>
          <a:bodyPr anchor="ctr"/>
          <a:lstStyle/>
          <a:p>
            <a:pPr algn="ctr">
              <a:buFontTx/>
              <a:buNone/>
            </a:pPr>
            <a:r>
              <a:rPr lang="en-US" sz="5400" smtClean="0">
                <a:latin typeface="AvantGarde Bk BT"/>
              </a:rPr>
              <a:t>Questions?</a:t>
            </a:r>
          </a:p>
        </p:txBody>
      </p:sp>
      <p:sp>
        <p:nvSpPr>
          <p:cNvPr id="4" name="Slide Number Placeholder 3"/>
          <p:cNvSpPr>
            <a:spLocks noGrp="1"/>
          </p:cNvSpPr>
          <p:nvPr>
            <p:ph type="sldNum" sz="quarter" idx="10"/>
          </p:nvPr>
        </p:nvSpPr>
        <p:spPr/>
        <p:txBody>
          <a:bodyPr/>
          <a:lstStyle/>
          <a:p>
            <a:pPr>
              <a:defRPr/>
            </a:pPr>
            <a:fld id="{E0E4271C-581F-4B39-B4EB-0139AFB7A218}" type="slidenum">
              <a:rPr lang="en-US"/>
              <a:pPr>
                <a:defRPr/>
              </a:pPr>
              <a:t>20</a:t>
            </a:fld>
            <a:endParaRPr lang="en-US"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latin typeface="AvantGarde Bk BT"/>
              </a:rPr>
              <a:t>Specifications</a:t>
            </a:r>
          </a:p>
        </p:txBody>
      </p:sp>
      <p:sp>
        <p:nvSpPr>
          <p:cNvPr id="33794" name="Content Placeholder 2"/>
          <p:cNvSpPr>
            <a:spLocks noGrp="1"/>
          </p:cNvSpPr>
          <p:nvPr>
            <p:ph idx="1"/>
          </p:nvPr>
        </p:nvSpPr>
        <p:spPr>
          <a:xfrm>
            <a:off x="228600" y="1066800"/>
            <a:ext cx="8534400" cy="4800600"/>
          </a:xfrm>
        </p:spPr>
        <p:txBody>
          <a:bodyPr/>
          <a:lstStyle/>
          <a:p>
            <a:r>
              <a:rPr lang="en-US" sz="2400" smtClean="0">
                <a:latin typeface="AvantGarde Bk BT"/>
              </a:rPr>
              <a:t>Seaglider Specifications:</a:t>
            </a:r>
          </a:p>
          <a:p>
            <a:pPr lvl="1"/>
            <a:r>
              <a:rPr lang="en-US" sz="1800" smtClean="0">
                <a:latin typeface="AvantGarde Bk BT"/>
              </a:rPr>
              <a:t>Body Size: 1.8 m long, 30 cm maximum diameter</a:t>
            </a:r>
          </a:p>
          <a:p>
            <a:pPr lvl="1"/>
            <a:r>
              <a:rPr lang="en-US" sz="1800" smtClean="0">
                <a:latin typeface="AvantGarde Bk BT"/>
              </a:rPr>
              <a:t>Wing Span: 1 m</a:t>
            </a:r>
          </a:p>
          <a:p>
            <a:pPr lvl="1"/>
            <a:r>
              <a:rPr lang="en-US" sz="1800" smtClean="0">
                <a:latin typeface="AvantGarde Bk BT"/>
              </a:rPr>
              <a:t>Antenna Mast Length: 1 m</a:t>
            </a:r>
          </a:p>
          <a:p>
            <a:pPr lvl="1"/>
            <a:r>
              <a:rPr lang="en-US" sz="1800" smtClean="0">
                <a:latin typeface="AvantGarde Bk BT"/>
              </a:rPr>
              <a:t>Weight: 52 kg (dry)</a:t>
            </a:r>
          </a:p>
          <a:p>
            <a:pPr lvl="1"/>
            <a:r>
              <a:rPr lang="en-US" sz="1800" smtClean="0">
                <a:latin typeface="AvantGarde Bk BT"/>
              </a:rPr>
              <a:t>Maximum Depth: 1,000 m</a:t>
            </a:r>
          </a:p>
          <a:p>
            <a:pPr lvl="1"/>
            <a:r>
              <a:rPr lang="en-US" sz="1800" smtClean="0">
                <a:latin typeface="AvantGarde Bk BT"/>
              </a:rPr>
              <a:t>Maximum Travel Range / Duration: 6,000 km (650 dives to 1 km depth)</a:t>
            </a:r>
          </a:p>
          <a:p>
            <a:pPr lvl="1"/>
            <a:r>
              <a:rPr lang="en-US" sz="1800" smtClean="0">
                <a:latin typeface="AvantGarde Bk BT"/>
              </a:rPr>
              <a:t>Battery Endurance: Up to 10 months run time (mission dependent)</a:t>
            </a:r>
          </a:p>
          <a:p>
            <a:pPr lvl="1"/>
            <a:r>
              <a:rPr lang="en-US" sz="1800" smtClean="0">
                <a:latin typeface="AvantGarde Bk BT"/>
              </a:rPr>
              <a:t>Typical Speed: 25 cm per second (½ a knot)</a:t>
            </a:r>
          </a:p>
          <a:p>
            <a:pPr lvl="1"/>
            <a:r>
              <a:rPr lang="en-US" sz="1800" smtClean="0">
                <a:latin typeface="AvantGarde Bk BT"/>
              </a:rPr>
              <a:t>Glide Angle: 16° to 45° (1:3.5 to 1:1 slope)</a:t>
            </a:r>
          </a:p>
          <a:p>
            <a:pPr lvl="1"/>
            <a:r>
              <a:rPr lang="en-US" sz="1800" smtClean="0">
                <a:latin typeface="AvantGarde Bk BT"/>
              </a:rPr>
              <a:t>Size and weight allow launch and recovery by two people from a small boat. Ships can be used if desired; however, large oceanographic vessels with cranes and numerous handling capabilities are not necessary.</a:t>
            </a:r>
          </a:p>
          <a:p>
            <a:pPr lvl="1"/>
            <a:endParaRPr lang="en-US" sz="2000" smtClean="0">
              <a:latin typeface="AvantGarde Bk BT"/>
            </a:endParaRPr>
          </a:p>
          <a:p>
            <a:pPr lvl="1"/>
            <a:endParaRPr lang="en-US" sz="2000" smtClean="0">
              <a:latin typeface="AvantGarde Bk BT"/>
            </a:endParaRPr>
          </a:p>
          <a:p>
            <a:pPr lvl="1"/>
            <a:endParaRPr lang="en-US" sz="2000" smtClean="0">
              <a:latin typeface="AvantGarde Bk BT"/>
            </a:endParaRPr>
          </a:p>
          <a:p>
            <a:pPr lvl="1"/>
            <a:endParaRPr lang="en-US" smtClean="0">
              <a:latin typeface="AvantGarde Bk BT"/>
            </a:endParaRPr>
          </a:p>
          <a:p>
            <a:pPr lvl="1"/>
            <a:endParaRPr lang="en-US" smtClean="0">
              <a:latin typeface="AvantGarde Bk BT"/>
            </a:endParaRPr>
          </a:p>
          <a:p>
            <a:pPr lvl="1">
              <a:buFontTx/>
              <a:buNone/>
            </a:pPr>
            <a:endParaRPr lang="en-US" smtClean="0">
              <a:latin typeface="AvantGarde Bk BT"/>
            </a:endParaRPr>
          </a:p>
          <a:p>
            <a:pPr lvl="1"/>
            <a:endParaRPr lang="en-US" smtClean="0">
              <a:latin typeface="AvantGarde Bk BT"/>
            </a:endParaRPr>
          </a:p>
          <a:p>
            <a:pPr lvl="1"/>
            <a:endParaRPr lang="en-US" smtClean="0">
              <a:latin typeface="AvantGarde Bk BT"/>
            </a:endParaRPr>
          </a:p>
          <a:p>
            <a:pPr lvl="1"/>
            <a:endParaRPr lang="en-US" smtClean="0">
              <a:latin typeface="AvantGarde Bk BT"/>
            </a:endParaRPr>
          </a:p>
          <a:p>
            <a:pPr>
              <a:buFontTx/>
              <a:buNone/>
            </a:pPr>
            <a:endParaRPr lang="en-US" smtClean="0">
              <a:latin typeface="AvantGarde Bk BT"/>
            </a:endParaRPr>
          </a:p>
          <a:p>
            <a:endParaRPr lang="en-US" smtClean="0">
              <a:latin typeface="AvantGarde Bk BT"/>
            </a:endParaRPr>
          </a:p>
        </p:txBody>
      </p:sp>
      <p:sp>
        <p:nvSpPr>
          <p:cNvPr id="4" name="Slide Number Placeholder 3"/>
          <p:cNvSpPr>
            <a:spLocks noGrp="1"/>
          </p:cNvSpPr>
          <p:nvPr>
            <p:ph type="sldNum" sz="quarter" idx="10"/>
          </p:nvPr>
        </p:nvSpPr>
        <p:spPr/>
        <p:txBody>
          <a:bodyPr/>
          <a:lstStyle/>
          <a:p>
            <a:pPr>
              <a:defRPr/>
            </a:pPr>
            <a:fld id="{20E22296-571F-45D7-A8BF-D29BAFE0B8A0}" type="slidenum">
              <a:rPr lang="en-US"/>
              <a:pPr>
                <a:defRPr/>
              </a:pPr>
              <a:t>3</a:t>
            </a:fld>
            <a:endParaRPr lang="en-US" dirty="0"/>
          </a:p>
        </p:txBody>
      </p:sp>
      <p:pic>
        <p:nvPicPr>
          <p:cNvPr id="6" name="Picture 5" descr="ruler.gif"/>
          <p:cNvPicPr>
            <a:picLocks noChangeAspect="1"/>
          </p:cNvPicPr>
          <p:nvPr/>
        </p:nvPicPr>
        <p:blipFill>
          <a:blip r:embed="rId3" cstate="print"/>
          <a:stretch>
            <a:fillRect/>
          </a:stretch>
        </p:blipFill>
        <p:spPr>
          <a:xfrm>
            <a:off x="76200" y="5410200"/>
            <a:ext cx="4724400" cy="782307"/>
          </a:xfrm>
          <a:prstGeom prst="rect">
            <a:avLst/>
          </a:prstGeom>
          <a:blipFill>
            <a:blip r:embed="rId4" cstate="print"/>
            <a:tile tx="0" ty="0" sx="100000" sy="100000" flip="none" algn="tl"/>
          </a:blipFill>
          <a:effectLst>
            <a:reflection blurRad="6350" stA="50000" endA="300" endPos="55500" dist="50800" dir="5400000" sy="-100000" algn="bl" rotWithShape="0"/>
            <a:softEdge rad="63500"/>
          </a:effec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latin typeface="AvantGarde Bk BT"/>
              </a:rPr>
              <a:t>Seaglider Components</a:t>
            </a:r>
          </a:p>
        </p:txBody>
      </p:sp>
      <p:sp>
        <p:nvSpPr>
          <p:cNvPr id="4" name="Slide Number Placeholder 3"/>
          <p:cNvSpPr>
            <a:spLocks noGrp="1"/>
          </p:cNvSpPr>
          <p:nvPr>
            <p:ph type="sldNum" sz="quarter" idx="10"/>
          </p:nvPr>
        </p:nvSpPr>
        <p:spPr/>
        <p:txBody>
          <a:bodyPr/>
          <a:lstStyle/>
          <a:p>
            <a:pPr>
              <a:defRPr/>
            </a:pPr>
            <a:fld id="{5DD83288-DC2E-4870-A75D-0439B7075B59}" type="slidenum">
              <a:rPr lang="en-US"/>
              <a:pPr>
                <a:defRPr/>
              </a:pPr>
              <a:t>4</a:t>
            </a:fld>
            <a:endParaRPr lang="en-US" dirty="0"/>
          </a:p>
        </p:txBody>
      </p:sp>
      <p:pic>
        <p:nvPicPr>
          <p:cNvPr id="35843" name="Picture 1" descr="S:\IRobot\Seaglider\graphics\finished graphics\Fundamentals\components.png"/>
          <p:cNvPicPr>
            <a:picLocks noChangeAspect="1" noChangeArrowheads="1"/>
          </p:cNvPicPr>
          <p:nvPr/>
        </p:nvPicPr>
        <p:blipFill>
          <a:blip r:embed="rId3"/>
          <a:srcRect/>
          <a:stretch>
            <a:fillRect/>
          </a:stretch>
        </p:blipFill>
        <p:spPr bwMode="auto">
          <a:xfrm>
            <a:off x="304800" y="949325"/>
            <a:ext cx="8610600" cy="51466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latin typeface="AvantGarde Bk BT"/>
              </a:rPr>
              <a:t> </a:t>
            </a:r>
            <a:r>
              <a:rPr lang="en-US" sz="2800" smtClean="0">
                <a:latin typeface="AvantGarde Bk BT"/>
              </a:rPr>
              <a:t>Control of Pitch, Roll and Buoyancy (VBD)</a:t>
            </a:r>
          </a:p>
        </p:txBody>
      </p:sp>
      <p:sp>
        <p:nvSpPr>
          <p:cNvPr id="37890" name="Content Placeholder 5"/>
          <p:cNvSpPr>
            <a:spLocks noGrp="1"/>
          </p:cNvSpPr>
          <p:nvPr>
            <p:ph idx="1"/>
          </p:nvPr>
        </p:nvSpPr>
        <p:spPr>
          <a:xfrm>
            <a:off x="5029200" y="1066800"/>
            <a:ext cx="3810000" cy="4800600"/>
          </a:xfrm>
        </p:spPr>
        <p:txBody>
          <a:bodyPr/>
          <a:lstStyle/>
          <a:p>
            <a:pPr>
              <a:buFontTx/>
              <a:buNone/>
            </a:pPr>
            <a:endParaRPr lang="en-US" sz="1400" smtClean="0">
              <a:latin typeface="AvantGarde Bk BT"/>
            </a:endParaRPr>
          </a:p>
          <a:p>
            <a:r>
              <a:rPr lang="en-US" sz="1800" smtClean="0">
                <a:latin typeface="AvantGarde Bk BT"/>
              </a:rPr>
              <a:t>The Seaglider has electric motors that drives its sub-systems (the mass shifter and the hydraulic system). These sub-systems control </a:t>
            </a:r>
            <a:r>
              <a:rPr lang="en-US" sz="1800" b="1" smtClean="0">
                <a:latin typeface="AvantGarde Bk BT"/>
              </a:rPr>
              <a:t>pitch</a:t>
            </a:r>
            <a:r>
              <a:rPr lang="en-US" sz="1800" smtClean="0">
                <a:latin typeface="AvantGarde Bk BT"/>
              </a:rPr>
              <a:t>, </a:t>
            </a:r>
            <a:r>
              <a:rPr lang="en-US" sz="1800" b="1" smtClean="0">
                <a:latin typeface="AvantGarde Bk BT"/>
              </a:rPr>
              <a:t>roll</a:t>
            </a:r>
            <a:r>
              <a:rPr lang="en-US" sz="1800" smtClean="0">
                <a:latin typeface="AvantGarde Bk BT"/>
              </a:rPr>
              <a:t>, and </a:t>
            </a:r>
            <a:r>
              <a:rPr lang="en-US" sz="1800" b="1" smtClean="0">
                <a:latin typeface="AvantGarde Bk BT"/>
              </a:rPr>
              <a:t>buoyancy</a:t>
            </a:r>
            <a:r>
              <a:rPr lang="en-US" sz="1800" smtClean="0">
                <a:latin typeface="AvantGarde Bk BT"/>
              </a:rPr>
              <a:t>. Potentiometers are attached to these mechanical systems to identify their current positions at any given time.</a:t>
            </a:r>
          </a:p>
          <a:p>
            <a:r>
              <a:rPr lang="en-US" sz="1800" smtClean="0">
                <a:latin typeface="AvantGarde Bk BT"/>
              </a:rPr>
              <a:t>Positions are measured in a range from 0 to 4095 analog-to-digital (A/D) counts, and are converted to engineering units such as cm for the mass shifter and cm³ for VBD.  </a:t>
            </a:r>
          </a:p>
          <a:p>
            <a:endParaRPr lang="en-US" sz="1400" smtClean="0">
              <a:latin typeface="AvantGarde Bk BT"/>
            </a:endParaRPr>
          </a:p>
        </p:txBody>
      </p:sp>
      <p:sp>
        <p:nvSpPr>
          <p:cNvPr id="4" name="Slide Number Placeholder 3"/>
          <p:cNvSpPr>
            <a:spLocks noGrp="1"/>
          </p:cNvSpPr>
          <p:nvPr>
            <p:ph type="sldNum" sz="quarter" idx="10"/>
          </p:nvPr>
        </p:nvSpPr>
        <p:spPr/>
        <p:txBody>
          <a:bodyPr/>
          <a:lstStyle/>
          <a:p>
            <a:pPr>
              <a:defRPr/>
            </a:pPr>
            <a:fld id="{B7D1F5B8-D38C-4AFC-84FF-DB3191107D41}" type="slidenum">
              <a:rPr lang="en-US"/>
              <a:pPr>
                <a:defRPr/>
              </a:pPr>
              <a:t>5</a:t>
            </a:fld>
            <a:endParaRPr lang="en-US" dirty="0"/>
          </a:p>
        </p:txBody>
      </p:sp>
      <p:sp>
        <p:nvSpPr>
          <p:cNvPr id="3789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789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37894" name="Picture 7" descr="S:\IRobot\Seaglider\graphics\finished graphics\Fundamentals\Sgldr-f-ControlPitchRollBouy-ARL001.png"/>
          <p:cNvPicPr>
            <a:picLocks noChangeAspect="1" noChangeArrowheads="1"/>
          </p:cNvPicPr>
          <p:nvPr/>
        </p:nvPicPr>
        <p:blipFill>
          <a:blip r:embed="rId3"/>
          <a:srcRect/>
          <a:stretch>
            <a:fillRect/>
          </a:stretch>
        </p:blipFill>
        <p:spPr bwMode="auto">
          <a:xfrm>
            <a:off x="304800" y="1371600"/>
            <a:ext cx="4432300" cy="43624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latin typeface="AvantGarde Bk BT"/>
              </a:rPr>
              <a:t>Variable Buoyancy Device (VBD)</a:t>
            </a:r>
          </a:p>
        </p:txBody>
      </p:sp>
      <p:sp>
        <p:nvSpPr>
          <p:cNvPr id="4" name="Slide Number Placeholder 3"/>
          <p:cNvSpPr>
            <a:spLocks noGrp="1"/>
          </p:cNvSpPr>
          <p:nvPr>
            <p:ph type="sldNum" sz="quarter" idx="10"/>
          </p:nvPr>
        </p:nvSpPr>
        <p:spPr/>
        <p:txBody>
          <a:bodyPr/>
          <a:lstStyle/>
          <a:p>
            <a:pPr>
              <a:defRPr/>
            </a:pPr>
            <a:fld id="{F4CABF57-B0A6-4E02-A8EC-6ECB6E0E794F}" type="slidenum">
              <a:rPr lang="en-US"/>
              <a:pPr>
                <a:defRPr/>
              </a:pPr>
              <a:t>6</a:t>
            </a:fld>
            <a:endParaRPr lang="en-US" dirty="0"/>
          </a:p>
        </p:txBody>
      </p:sp>
      <p:sp>
        <p:nvSpPr>
          <p:cNvPr id="4198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4198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41989" name="Content Placeholder 5"/>
          <p:cNvSpPr>
            <a:spLocks noGrp="1"/>
          </p:cNvSpPr>
          <p:nvPr>
            <p:ph idx="1"/>
          </p:nvPr>
        </p:nvSpPr>
        <p:spPr>
          <a:xfrm>
            <a:off x="304800" y="4114800"/>
            <a:ext cx="8839200" cy="2057400"/>
          </a:xfrm>
        </p:spPr>
        <p:txBody>
          <a:bodyPr/>
          <a:lstStyle/>
          <a:p>
            <a:r>
              <a:rPr lang="en-US" sz="1600" smtClean="0">
                <a:latin typeface="AvantGarde Bk BT"/>
              </a:rPr>
              <a:t>The VBD is a mechanism used to control buoyancy. The main purpose of this hydraulic system is to maintain a specified total vehicle displacement by varying the size of an oil-filled bladder external to the pressure hull. </a:t>
            </a:r>
          </a:p>
          <a:p>
            <a:r>
              <a:rPr lang="en-US" sz="1600" smtClean="0">
                <a:latin typeface="AvantGarde Bk BT"/>
              </a:rPr>
              <a:t>The system pumps oil from an internal reservoir to the external bladder to increase volume displacement, and allows oil to bleed from the external bladder to the internal reservoir to decrease volume displacement.</a:t>
            </a:r>
          </a:p>
        </p:txBody>
      </p:sp>
      <p:pic>
        <p:nvPicPr>
          <p:cNvPr id="41990" name="Picture 12" descr="S:\IRobot\Seaglider\graphics\finished graphics\Fundamentals\Sgldr-f-variablebuoyancy-L-ARL001.png"/>
          <p:cNvPicPr>
            <a:picLocks noChangeAspect="1" noChangeArrowheads="1"/>
          </p:cNvPicPr>
          <p:nvPr/>
        </p:nvPicPr>
        <p:blipFill>
          <a:blip r:embed="rId3"/>
          <a:srcRect/>
          <a:stretch>
            <a:fillRect/>
          </a:stretch>
        </p:blipFill>
        <p:spPr bwMode="auto">
          <a:xfrm>
            <a:off x="684213" y="1143000"/>
            <a:ext cx="3603625" cy="2819400"/>
          </a:xfrm>
          <a:prstGeom prst="rect">
            <a:avLst/>
          </a:prstGeom>
          <a:noFill/>
          <a:ln w="9525">
            <a:noFill/>
            <a:miter lim="800000"/>
            <a:headEnd/>
            <a:tailEnd/>
          </a:ln>
        </p:spPr>
      </p:pic>
      <p:pic>
        <p:nvPicPr>
          <p:cNvPr id="41991" name="Picture 13" descr="S:\IRobot\Seaglider\graphics\finished graphics\Fundamentals\Sgldr-f-variablebuoyancy-R-ARL001.png"/>
          <p:cNvPicPr>
            <a:picLocks noChangeAspect="1" noChangeArrowheads="1"/>
          </p:cNvPicPr>
          <p:nvPr/>
        </p:nvPicPr>
        <p:blipFill>
          <a:blip r:embed="rId4"/>
          <a:srcRect/>
          <a:stretch>
            <a:fillRect/>
          </a:stretch>
        </p:blipFill>
        <p:spPr bwMode="auto">
          <a:xfrm>
            <a:off x="4572000" y="1143000"/>
            <a:ext cx="3657600" cy="28606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latin typeface="AvantGarde Bk BT"/>
              </a:rPr>
              <a:t>Pitch and Roll</a:t>
            </a:r>
          </a:p>
        </p:txBody>
      </p:sp>
      <p:sp>
        <p:nvSpPr>
          <p:cNvPr id="4" name="Slide Number Placeholder 3"/>
          <p:cNvSpPr>
            <a:spLocks noGrp="1"/>
          </p:cNvSpPr>
          <p:nvPr>
            <p:ph type="sldNum" sz="quarter" idx="10"/>
          </p:nvPr>
        </p:nvSpPr>
        <p:spPr/>
        <p:txBody>
          <a:bodyPr/>
          <a:lstStyle/>
          <a:p>
            <a:pPr>
              <a:defRPr/>
            </a:pPr>
            <a:fld id="{2013C75F-C5DB-4F5A-86CA-8CC83837276A}" type="slidenum">
              <a:rPr lang="en-US"/>
              <a:pPr>
                <a:defRPr/>
              </a:pPr>
              <a:t>7</a:t>
            </a:fld>
            <a:endParaRPr lang="en-US" dirty="0"/>
          </a:p>
        </p:txBody>
      </p:sp>
      <p:sp>
        <p:nvSpPr>
          <p:cNvPr id="399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39940" name="Picture 1" descr="Sgldr-g-Pitch-ARL001"/>
          <p:cNvPicPr>
            <a:picLocks noChangeAspect="1" noChangeArrowheads="1"/>
          </p:cNvPicPr>
          <p:nvPr/>
        </p:nvPicPr>
        <p:blipFill>
          <a:blip r:embed="rId3"/>
          <a:srcRect/>
          <a:stretch>
            <a:fillRect/>
          </a:stretch>
        </p:blipFill>
        <p:spPr bwMode="auto">
          <a:xfrm>
            <a:off x="111125" y="1447800"/>
            <a:ext cx="4384675" cy="3733800"/>
          </a:xfrm>
          <a:prstGeom prst="rect">
            <a:avLst/>
          </a:prstGeom>
          <a:noFill/>
          <a:ln w="9525">
            <a:noFill/>
            <a:miter lim="800000"/>
            <a:headEnd/>
            <a:tailEnd/>
          </a:ln>
        </p:spPr>
      </p:pic>
      <p:sp>
        <p:nvSpPr>
          <p:cNvPr id="3994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39942" name="Picture 2" descr="Sgldr-g-Roll-ARL001"/>
          <p:cNvPicPr>
            <a:picLocks noChangeAspect="1" noChangeArrowheads="1"/>
          </p:cNvPicPr>
          <p:nvPr/>
        </p:nvPicPr>
        <p:blipFill>
          <a:blip r:embed="rId4"/>
          <a:srcRect/>
          <a:stretch>
            <a:fillRect/>
          </a:stretch>
        </p:blipFill>
        <p:spPr bwMode="auto">
          <a:xfrm>
            <a:off x="4572000" y="1425575"/>
            <a:ext cx="4419600" cy="3763963"/>
          </a:xfrm>
          <a:prstGeom prst="rect">
            <a:avLst/>
          </a:prstGeom>
          <a:noFill/>
          <a:ln w="9525">
            <a:noFill/>
            <a:miter lim="800000"/>
            <a:headEnd/>
            <a:tailEnd/>
          </a:ln>
        </p:spPr>
      </p:pic>
      <p:sp>
        <p:nvSpPr>
          <p:cNvPr id="39943" name="TextBox 12"/>
          <p:cNvSpPr txBox="1">
            <a:spLocks noChangeArrowheads="1"/>
          </p:cNvSpPr>
          <p:nvPr/>
        </p:nvSpPr>
        <p:spPr bwMode="auto">
          <a:xfrm>
            <a:off x="1684338" y="5257800"/>
            <a:ext cx="982662" cy="523875"/>
          </a:xfrm>
          <a:prstGeom prst="rect">
            <a:avLst/>
          </a:prstGeom>
          <a:noFill/>
          <a:ln w="9525">
            <a:noFill/>
            <a:miter lim="800000"/>
            <a:headEnd/>
            <a:tailEnd/>
          </a:ln>
        </p:spPr>
        <p:txBody>
          <a:bodyPr wrap="none">
            <a:spAutoFit/>
          </a:bodyPr>
          <a:lstStyle/>
          <a:p>
            <a:r>
              <a:rPr lang="en-US" sz="2800">
                <a:latin typeface="AvantGarde Bk BT"/>
              </a:rPr>
              <a:t>Pitch</a:t>
            </a:r>
          </a:p>
        </p:txBody>
      </p:sp>
      <p:sp>
        <p:nvSpPr>
          <p:cNvPr id="39944" name="TextBox 13"/>
          <p:cNvSpPr txBox="1">
            <a:spLocks noChangeArrowheads="1"/>
          </p:cNvSpPr>
          <p:nvPr/>
        </p:nvSpPr>
        <p:spPr bwMode="auto">
          <a:xfrm>
            <a:off x="6172200" y="5267325"/>
            <a:ext cx="804863" cy="523875"/>
          </a:xfrm>
          <a:prstGeom prst="rect">
            <a:avLst/>
          </a:prstGeom>
          <a:noFill/>
          <a:ln w="9525">
            <a:noFill/>
            <a:miter lim="800000"/>
            <a:headEnd/>
            <a:tailEnd/>
          </a:ln>
        </p:spPr>
        <p:txBody>
          <a:bodyPr wrap="none">
            <a:spAutoFit/>
          </a:bodyPr>
          <a:lstStyle/>
          <a:p>
            <a:r>
              <a:rPr lang="en-US" sz="2800">
                <a:latin typeface="AvantGarde Bk BT"/>
              </a:rPr>
              <a:t>Roll</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latin typeface="AvantGarde Bk BT"/>
              </a:rPr>
              <a:t>Mass Shifter</a:t>
            </a:r>
          </a:p>
        </p:txBody>
      </p:sp>
      <p:sp>
        <p:nvSpPr>
          <p:cNvPr id="4" name="Slide Number Placeholder 3"/>
          <p:cNvSpPr>
            <a:spLocks noGrp="1"/>
          </p:cNvSpPr>
          <p:nvPr>
            <p:ph type="sldNum" sz="quarter" idx="10"/>
          </p:nvPr>
        </p:nvSpPr>
        <p:spPr/>
        <p:txBody>
          <a:bodyPr/>
          <a:lstStyle/>
          <a:p>
            <a:pPr>
              <a:defRPr/>
            </a:pPr>
            <a:fld id="{D6630155-8976-44A9-AB7F-07B0FAA68776}" type="slidenum">
              <a:rPr lang="en-US"/>
              <a:pPr>
                <a:defRPr/>
              </a:pPr>
              <a:t>8</a:t>
            </a:fld>
            <a:endParaRPr lang="en-US" dirty="0"/>
          </a:p>
        </p:txBody>
      </p:sp>
      <p:sp>
        <p:nvSpPr>
          <p:cNvPr id="61443" name="Content Placeholder 5"/>
          <p:cNvSpPr>
            <a:spLocks noGrp="1"/>
          </p:cNvSpPr>
          <p:nvPr>
            <p:ph idx="1"/>
          </p:nvPr>
        </p:nvSpPr>
        <p:spPr>
          <a:xfrm>
            <a:off x="3886200" y="1066800"/>
            <a:ext cx="4953000" cy="5257800"/>
          </a:xfrm>
        </p:spPr>
        <p:txBody>
          <a:bodyPr/>
          <a:lstStyle/>
          <a:p>
            <a:r>
              <a:rPr lang="en-US" sz="1600" smtClean="0">
                <a:latin typeface="AvantGarde Bk BT"/>
              </a:rPr>
              <a:t>Shifting a large internal mass provides both pitch and roll control for maneuvering the Seaglider. </a:t>
            </a:r>
          </a:p>
          <a:p>
            <a:r>
              <a:rPr lang="en-US" sz="1600" smtClean="0">
                <a:latin typeface="AvantGarde Bk BT"/>
              </a:rPr>
              <a:t>The high-voltage battery pack (~9.7 kg) and a brass weight below it (~1.3 kg) are moved fore and aft to change the pitch of the glider by moving the overall center of gravity fore and aft of the center of buoyancy. </a:t>
            </a:r>
          </a:p>
          <a:p>
            <a:r>
              <a:rPr lang="en-US" sz="1600" smtClean="0">
                <a:latin typeface="AvantGarde Bk BT"/>
              </a:rPr>
              <a:t>The assembly is rotated about the center axis of the glider to change the center of gravity right and left (an effect of the brass weight) of the center of buoyancy to make the glider roll.</a:t>
            </a:r>
          </a:p>
          <a:p>
            <a:r>
              <a:rPr lang="en-US" sz="1600" smtClean="0">
                <a:latin typeface="AvantGarde Bk BT"/>
              </a:rPr>
              <a:t>The Seaglider achieves static trim by the addition of ballast inside the fairings. </a:t>
            </a:r>
          </a:p>
          <a:p>
            <a:r>
              <a:rPr lang="en-US" sz="1600" smtClean="0">
                <a:latin typeface="AvantGarde Bk BT"/>
              </a:rPr>
              <a:t>The position and amount of ballast is determined by mission and trim requirements. </a:t>
            </a:r>
          </a:p>
          <a:p>
            <a:endParaRPr lang="en-US" sz="1600" smtClean="0">
              <a:latin typeface="AvantGarde Bk BT"/>
            </a:endParaRPr>
          </a:p>
          <a:p>
            <a:pPr>
              <a:buFontTx/>
              <a:buNone/>
            </a:pPr>
            <a:r>
              <a:rPr lang="en-US" sz="1600" b="1" smtClean="0">
                <a:latin typeface="AvantGarde Bk BT"/>
              </a:rPr>
              <a:t/>
            </a:r>
            <a:br>
              <a:rPr lang="en-US" sz="1600" b="1" smtClean="0">
                <a:latin typeface="AvantGarde Bk BT"/>
              </a:rPr>
            </a:br>
            <a:endParaRPr lang="en-US" sz="1600" smtClean="0">
              <a:latin typeface="AvantGarde Bk BT"/>
            </a:endParaRPr>
          </a:p>
        </p:txBody>
      </p:sp>
      <p:pic>
        <p:nvPicPr>
          <p:cNvPr id="61444" name="Picture 10" descr="S:\IRobot\Seaglider\graphics\finished graphics\Fundamentals\Sgldr-f-MassShifter-ARL001.png"/>
          <p:cNvPicPr>
            <a:picLocks noChangeAspect="1" noChangeArrowheads="1"/>
          </p:cNvPicPr>
          <p:nvPr/>
        </p:nvPicPr>
        <p:blipFill>
          <a:blip r:embed="rId3"/>
          <a:srcRect/>
          <a:stretch>
            <a:fillRect/>
          </a:stretch>
        </p:blipFill>
        <p:spPr bwMode="auto">
          <a:xfrm>
            <a:off x="152400" y="1447800"/>
            <a:ext cx="3716338" cy="3657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latin typeface="AvantGarde Bk BT"/>
              </a:rPr>
              <a:t> Conversion Factors and Gains</a:t>
            </a:r>
          </a:p>
        </p:txBody>
      </p:sp>
      <p:sp>
        <p:nvSpPr>
          <p:cNvPr id="65538" name="Content Placeholder 5"/>
          <p:cNvSpPr>
            <a:spLocks noGrp="1"/>
          </p:cNvSpPr>
          <p:nvPr>
            <p:ph idx="1"/>
          </p:nvPr>
        </p:nvSpPr>
        <p:spPr>
          <a:xfrm>
            <a:off x="4876800" y="609600"/>
            <a:ext cx="4114800" cy="5257800"/>
          </a:xfrm>
        </p:spPr>
        <p:txBody>
          <a:bodyPr/>
          <a:lstStyle/>
          <a:p>
            <a:pPr>
              <a:buFontTx/>
              <a:buNone/>
            </a:pPr>
            <a:endParaRPr lang="en-US" sz="1400" smtClean="0">
              <a:latin typeface="AvantGarde Bk BT"/>
            </a:endParaRPr>
          </a:p>
          <a:p>
            <a:r>
              <a:rPr lang="en-US" sz="1400" smtClean="0">
                <a:latin typeface="AvantGarde Bk BT"/>
              </a:rPr>
              <a:t>Conversion factors convert A/D counts to physical displacement of the mechanical design expressed in engineering units.</a:t>
            </a:r>
          </a:p>
          <a:p>
            <a:pPr lvl="1"/>
            <a:r>
              <a:rPr lang="en-US" sz="1400" smtClean="0">
                <a:latin typeface="AvantGarde Bk BT"/>
              </a:rPr>
              <a:t>The VBD conversion factor is often used to adjust trim.</a:t>
            </a:r>
          </a:p>
          <a:p>
            <a:pPr lvl="1"/>
            <a:r>
              <a:rPr lang="en-US" sz="1400" smtClean="0">
                <a:latin typeface="AvantGarde Bk BT"/>
              </a:rPr>
              <a:t>The VBD conversion factor is 4.077 A/D counts per cm³ of oil and is fixed by the mechanics of the pump system.</a:t>
            </a:r>
          </a:p>
          <a:p>
            <a:r>
              <a:rPr lang="en-US" sz="1400" smtClean="0">
                <a:latin typeface="AvantGarde Bk BT"/>
              </a:rPr>
              <a:t>The gain of each system is the relationship between the control motion and the vehicle's response. Gains for pitch and roll are a function of the amount of mass and buoyancy and their location. Each glider is different.</a:t>
            </a:r>
          </a:p>
          <a:p>
            <a:pPr lvl="1"/>
            <a:r>
              <a:rPr lang="en-US" sz="1400" smtClean="0">
                <a:latin typeface="AvantGarde Bk BT"/>
              </a:rPr>
              <a:t>Roll gains vary around a 1:2 ratio, so to get 1° of vehicle roll, the mass shifter must be rolled 2°. </a:t>
            </a:r>
          </a:p>
          <a:p>
            <a:pPr lvl="1"/>
            <a:r>
              <a:rPr lang="en-US" sz="1400" smtClean="0">
                <a:latin typeface="AvantGarde Bk BT"/>
              </a:rPr>
              <a:t>Pitch gains vary from ~25°/cm to ~43°/cm, so to change vehicle pitch by 25°-43°, the battery must be moved 1 cm. </a:t>
            </a:r>
          </a:p>
          <a:p>
            <a:pPr lvl="1"/>
            <a:r>
              <a:rPr lang="en-US" sz="1400" smtClean="0">
                <a:latin typeface="AvantGarde Bk BT"/>
              </a:rPr>
              <a:t>The relationship between the movement of oil and the change in buoyancy is dependent upon the density of the surrounding water</a:t>
            </a:r>
          </a:p>
        </p:txBody>
      </p:sp>
      <p:sp>
        <p:nvSpPr>
          <p:cNvPr id="4" name="Slide Number Placeholder 3"/>
          <p:cNvSpPr>
            <a:spLocks noGrp="1"/>
          </p:cNvSpPr>
          <p:nvPr>
            <p:ph type="sldNum" sz="quarter" idx="10"/>
          </p:nvPr>
        </p:nvSpPr>
        <p:spPr/>
        <p:txBody>
          <a:bodyPr/>
          <a:lstStyle/>
          <a:p>
            <a:pPr>
              <a:defRPr/>
            </a:pPr>
            <a:fld id="{37423056-EE60-45AB-B048-D0B01C8A8BED}" type="slidenum">
              <a:rPr lang="en-US"/>
              <a:pPr>
                <a:defRPr/>
              </a:pPr>
              <a:t>9</a:t>
            </a:fld>
            <a:endParaRPr lang="en-US" dirty="0"/>
          </a:p>
        </p:txBody>
      </p:sp>
      <p:sp>
        <p:nvSpPr>
          <p:cNvPr id="6554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6554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65542" name="Picture 9" descr="S:\IRobot\Seaglider\graphics\finished graphics\Fundamentals\Sgldr-f-conversion_factors-ARL001.png"/>
          <p:cNvPicPr>
            <a:picLocks noChangeAspect="1" noChangeArrowheads="1"/>
          </p:cNvPicPr>
          <p:nvPr/>
        </p:nvPicPr>
        <p:blipFill>
          <a:blip r:embed="rId3"/>
          <a:srcRect/>
          <a:stretch>
            <a:fillRect/>
          </a:stretch>
        </p:blipFill>
        <p:spPr bwMode="auto">
          <a:xfrm>
            <a:off x="304800" y="1295400"/>
            <a:ext cx="4572000" cy="4572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MAIN">
  <a:themeElements>
    <a:clrScheme name="Custom 1">
      <a:dk1>
        <a:sysClr val="windowText" lastClr="000000"/>
      </a:dk1>
      <a:lt1>
        <a:sysClr val="window" lastClr="FFFFFF"/>
      </a:lt1>
      <a:dk2>
        <a:srgbClr val="CC0000"/>
      </a:dk2>
      <a:lt2>
        <a:srgbClr val="FFFFFF"/>
      </a:lt2>
      <a:accent1>
        <a:srgbClr val="00449E"/>
      </a:accent1>
      <a:accent2>
        <a:srgbClr val="E40059"/>
      </a:accent2>
      <a:accent3>
        <a:srgbClr val="009999"/>
      </a:accent3>
      <a:accent4>
        <a:srgbClr val="FFCC00"/>
      </a:accent4>
      <a:accent5>
        <a:srgbClr val="73D6FD"/>
      </a:accent5>
      <a:accent6>
        <a:srgbClr val="9D9D9D"/>
      </a:accent6>
      <a:hlink>
        <a:srgbClr val="2B71FF"/>
      </a:hlink>
      <a:folHlink>
        <a:srgbClr val="FFFF00"/>
      </a:folHlink>
    </a:clrScheme>
    <a:fontScheme name="Default Design">
      <a:majorFont>
        <a:latin typeface="Calibri"/>
        <a:ea typeface=""/>
        <a:cs typeface=""/>
      </a:majorFont>
      <a:minorFont>
        <a:latin typeface="Calibri"/>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LTERNATE">
  <a:themeElements>
    <a:clrScheme name="Custom 1">
      <a:dk1>
        <a:sysClr val="windowText" lastClr="000000"/>
      </a:dk1>
      <a:lt1>
        <a:sysClr val="window" lastClr="FFFFFF"/>
      </a:lt1>
      <a:dk2>
        <a:srgbClr val="CC0000"/>
      </a:dk2>
      <a:lt2>
        <a:srgbClr val="FFFFFF"/>
      </a:lt2>
      <a:accent1>
        <a:srgbClr val="00449E"/>
      </a:accent1>
      <a:accent2>
        <a:srgbClr val="E40059"/>
      </a:accent2>
      <a:accent3>
        <a:srgbClr val="009999"/>
      </a:accent3>
      <a:accent4>
        <a:srgbClr val="FFCC00"/>
      </a:accent4>
      <a:accent5>
        <a:srgbClr val="73D6FD"/>
      </a:accent5>
      <a:accent6>
        <a:srgbClr val="9D9D9D"/>
      </a:accent6>
      <a:hlink>
        <a:srgbClr val="2B71FF"/>
      </a:hlink>
      <a:folHlink>
        <a:srgbClr val="FFFF00"/>
      </a:folHlink>
    </a:clrScheme>
    <a:fontScheme name="Default Design">
      <a:majorFont>
        <a:latin typeface="Calibri"/>
        <a:ea typeface=""/>
        <a:cs typeface=""/>
      </a:majorFont>
      <a:minorFont>
        <a:latin typeface="Calibri"/>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1915</TotalTime>
  <Words>1727</Words>
  <Application>Microsoft Office PowerPoint</Application>
  <PresentationFormat>On-screen Show (4:3)</PresentationFormat>
  <Paragraphs>165</Paragraphs>
  <Slides>20</Slides>
  <Notes>20</Notes>
  <HiddenSlides>0</HiddenSlides>
  <MMClips>0</MMClips>
  <ScaleCrop>false</ScaleCrop>
  <HeadingPairs>
    <vt:vector size="6" baseType="variant">
      <vt:variant>
        <vt:lpstr>Fonts Used</vt:lpstr>
      </vt:variant>
      <vt:variant>
        <vt:i4>4</vt:i4>
      </vt:variant>
      <vt:variant>
        <vt:lpstr>Design Template</vt:lpstr>
      </vt:variant>
      <vt:variant>
        <vt:i4>18</vt:i4>
      </vt:variant>
      <vt:variant>
        <vt:lpstr>Slide Titles</vt:lpstr>
      </vt:variant>
      <vt:variant>
        <vt:i4>20</vt:i4>
      </vt:variant>
    </vt:vector>
  </HeadingPairs>
  <TitlesOfParts>
    <vt:vector size="42" baseType="lpstr">
      <vt:lpstr>Arial</vt:lpstr>
      <vt:lpstr>AvantGarde Bk BT</vt:lpstr>
      <vt:lpstr>Calibri</vt:lpstr>
      <vt:lpstr>Futura Hv BT</vt:lpstr>
      <vt:lpstr>MAIN</vt:lpstr>
      <vt:lpstr>ALTERNATE</vt:lpstr>
      <vt:lpstr>MAIN</vt:lpstr>
      <vt:lpstr>MAIN</vt:lpstr>
      <vt:lpstr>MAIN</vt:lpstr>
      <vt:lpstr>MAIN</vt:lpstr>
      <vt:lpstr>MAIN</vt:lpstr>
      <vt:lpstr>MAIN</vt:lpstr>
      <vt:lpstr>MAIN</vt:lpstr>
      <vt:lpstr>MAIN</vt:lpstr>
      <vt:lpstr>ALTERNATE</vt:lpstr>
      <vt:lpstr>ALTERNATE</vt:lpstr>
      <vt:lpstr>ALTERNATE</vt:lpstr>
      <vt:lpstr>ALTERNATE</vt:lpstr>
      <vt:lpstr>ALTERNATE</vt:lpstr>
      <vt:lpstr>ALTERNATE</vt:lpstr>
      <vt:lpstr>ALTERNATE</vt:lpstr>
      <vt:lpstr>ALTERNATE</vt:lpstr>
      <vt:lpstr>Introduction</vt:lpstr>
      <vt:lpstr>Unique Features of the Seaglider</vt:lpstr>
      <vt:lpstr>Specifications</vt:lpstr>
      <vt:lpstr>Seaglider Components</vt:lpstr>
      <vt:lpstr> Control of Pitch, Roll and Buoyancy (VBD)</vt:lpstr>
      <vt:lpstr>Variable Buoyancy Device (VBD)</vt:lpstr>
      <vt:lpstr>Pitch and Roll</vt:lpstr>
      <vt:lpstr>Mass Shifter</vt:lpstr>
      <vt:lpstr> Conversion Factors and Gains</vt:lpstr>
      <vt:lpstr>Dive and Run Phases</vt:lpstr>
      <vt:lpstr> Operating Basics</vt:lpstr>
      <vt:lpstr> File Command/Transfer System</vt:lpstr>
      <vt:lpstr> File Types – Control Files</vt:lpstr>
      <vt:lpstr>Science File</vt:lpstr>
      <vt:lpstr>Target File</vt:lpstr>
      <vt:lpstr>Command File</vt:lpstr>
      <vt:lpstr>Energy Budget (for 1000-Meter Dive)</vt:lpstr>
      <vt:lpstr> Operating Basics (Continued)</vt:lpstr>
      <vt:lpstr> Allocation of Available Buoyancy</vt:lpstr>
      <vt:lpstr>Slide 20</vt:lpstr>
    </vt:vector>
  </TitlesOfParts>
  <Company>L3 / D P Associates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DPAcorp2009</dc:title>
  <cp:lastModifiedBy>ehudson</cp:lastModifiedBy>
  <cp:revision>242</cp:revision>
  <dcterms:created xsi:type="dcterms:W3CDTF">2007-06-04T19:38:39Z</dcterms:created>
  <dcterms:modified xsi:type="dcterms:W3CDTF">2009-11-19T11:28:43Z</dcterms:modified>
</cp:coreProperties>
</file>