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2:45:2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42:1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2:45:3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47:1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47:1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49:3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47CE7-2C0C-4A51-AE99-1F0B7C757E97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8FEC-B130-4A30-8243-2AD03D6A0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2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8FEC-B130-4A30-8243-2AD03D6A0D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06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8FEC-B130-4A30-8243-2AD03D6A0D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52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78FEC-B130-4A30-8243-2AD03D6A0D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53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EAE20-73E0-400E-B17D-9158346D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EAFE4F-8E14-49E3-8139-4E325169B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77AFA-A268-4E2C-874A-749DE78D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74826-2775-4F1E-A656-4265ACFA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AD44FF-FB01-4DBC-88F3-54732FC0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6BD15-F678-4490-B741-D6529C76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CF1BE3-67F4-4C15-AFBB-CB75D328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7B412-C6D3-4B3C-8E91-B2C3AEEE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75950D-2C28-41C0-8236-A02186C7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5CB5E-08C5-4F73-9D8C-C5093489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4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EF4140-BBCA-42F1-8506-FE4978C2D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E79093-8EF2-4369-A13E-1838FD258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09DA2-63F9-47E1-A0C1-8A94F210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66DDCF-297A-408E-BC2D-5AA2068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1D450-4814-4776-BA3D-6F897771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5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ECE2E-EDDC-4731-AB10-554B0666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3B0EE-1573-44D4-A07A-A923ECEF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B3582-A863-4D25-959A-9691A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BD82C-9DCB-47C9-9EA9-298810B1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149BC-813E-4FFE-8019-B593B31B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40981-268D-4F9F-8F8D-8EC2E834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DC536D-E2A8-4BE6-A872-C338E9D1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6CB52C-B5A9-4E0C-80C2-34C83F21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7D33DA-0E94-4F29-9711-03229175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64CDF-9736-41DF-A830-F57DA979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9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67ADE-A844-4953-BD52-D33361DB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36CC0-0CEA-4389-9C1D-F5CCF449D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A734ED-12A0-4E2E-962F-9E3EF4C73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9BDDE6-B1C4-4363-90D8-F6E584F8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0B079-1792-4377-A83D-C88CD805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E089D8-635F-48E1-A3A4-47472413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10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54646-BCD3-4136-A258-DC65D264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1528E7-9C66-4ED8-BC53-0A34F8B6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D1847-56B1-4E58-9BD4-69F0281C3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A91F2F-B870-441F-BB04-5601B99F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26C19-460B-4A56-8A6A-5708A3992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368064-CAA3-4A66-BC80-18B8CBF4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65153C-CF0F-4759-A7FD-B3BFE35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BF5FA7-D4DC-4D06-B28F-0B31C273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4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A062E-F96B-4987-B2C6-FC8DE86E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EADAB0-0B9B-4B7A-B062-5EBDF166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3E1002-89D4-4A6B-9D38-090523EE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F5B84C-7147-4B34-BCF2-46BE8292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0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89F318-A9D0-4CA8-8B7A-9DEEF8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F499C2-CD44-4804-B7A2-86CD9FFE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A12249-F484-45E4-AE4B-E2DB6E1D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3D07A-BC01-4AF9-8A7A-2EA44BD5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19F804-AC5C-4E25-B908-E84D8D03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C8DAA5-8BB9-4C8C-AB8C-C29E9DBF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EC2D08-B7C0-4991-93F0-8FE21F39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09680D-7F96-4CF9-8B03-926A940A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D3E429-0357-4509-AE9C-A550B38E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3785A-4A70-41EA-8E28-2AB58B1E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B1A81B-8308-4A63-9102-41D3C6438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092E37-3ED1-4BDA-B1BD-79C91699A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16F72B-BDD5-49D0-8EB5-4249B53D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E5BA5F-8D94-429C-8147-E5F6BF5A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D50CC0-A3D9-4D1C-9A12-1D7BAB15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E069F7-AABD-4A42-844A-E410D17A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18E20-9B23-4F5B-A5E6-95B1B11D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A4C82-EFC4-4ED6-9A17-A7D8875D5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D07F-8D8E-4C47-BDC7-5A0D78792DCA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6FF85B-6FAE-4FED-9283-CCB8C1C23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F6D613-DF9C-4FF4-B8C7-E01D8D66F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F8E7-47DF-4FDF-9D9A-4C96C9108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1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3.png"/><Relationship Id="rId23" Type="http://schemas.openxmlformats.org/officeDocument/2006/relationships/image" Target="../media/image2.png"/><Relationship Id="rId22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customXml" Target="../ink/ink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ocean-ops.org" TargetMode="External"/><Relationship Id="rId3" Type="http://schemas.openxmlformats.org/officeDocument/2006/relationships/customXml" Target="../ink/ink5.xml"/><Relationship Id="rId7" Type="http://schemas.openxmlformats.org/officeDocument/2006/relationships/hyperlink" Target="http://www.oceanop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0B39-D8D2-4D31-AF7E-E3A1B985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482" y="189388"/>
            <a:ext cx="10178265" cy="770562"/>
          </a:xfrm>
        </p:spPr>
        <p:txBody>
          <a:bodyPr>
            <a:normAutofit/>
          </a:bodyPr>
          <a:lstStyle/>
          <a:p>
            <a:r>
              <a:rPr lang="fr-FR" sz="4400" b="1" dirty="0"/>
              <a:t>Tutorial to </a:t>
            </a:r>
            <a:r>
              <a:rPr lang="fr-FR" sz="4400" b="1" dirty="0" err="1"/>
              <a:t>request</a:t>
            </a:r>
            <a:r>
              <a:rPr lang="fr-FR" sz="4400" b="1" dirty="0"/>
              <a:t> WMO ID for OceanGliders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68C400-8440-4B4F-A4CA-9AA919EE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/>
        </p:blipFill>
        <p:spPr>
          <a:xfrm>
            <a:off x="175710" y="1725141"/>
            <a:ext cx="11840579" cy="51328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93E66B-7FDC-4740-8751-14153322E746}"/>
              </a:ext>
            </a:extLst>
          </p:cNvPr>
          <p:cNvSpPr txBox="1"/>
          <p:nvPr/>
        </p:nvSpPr>
        <p:spPr>
          <a:xfrm>
            <a:off x="626722" y="2208944"/>
            <a:ext cx="55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https://www.ocean-ops.org/board?t=oceangliders#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95765986-F45D-483E-B338-C2F9D491F6AE}"/>
                  </a:ext>
                </a:extLst>
              </p14:cNvPr>
              <p14:cNvContentPartPr/>
              <p14:nvPr/>
            </p14:nvContentPartPr>
            <p14:xfrm>
              <a:off x="11065174" y="2516562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95765986-F45D-483E-B338-C2F9D491F6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6534" y="250756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A16E022-4ECB-4137-BC0F-5F17F96EDC62}"/>
              </a:ext>
            </a:extLst>
          </p:cNvPr>
          <p:cNvSpPr/>
          <p:nvPr/>
        </p:nvSpPr>
        <p:spPr>
          <a:xfrm>
            <a:off x="9976113" y="1709886"/>
            <a:ext cx="997021" cy="410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760DC1-F289-4969-AB23-4196EF0F3605}"/>
              </a:ext>
            </a:extLst>
          </p:cNvPr>
          <p:cNvSpPr txBox="1"/>
          <p:nvPr/>
        </p:nvSpPr>
        <p:spPr>
          <a:xfrm>
            <a:off x="10068153" y="2120852"/>
            <a:ext cx="997021" cy="3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Log in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E5318D-F80A-4ACC-BABF-47677ED09E70}"/>
              </a:ext>
            </a:extLst>
          </p:cNvPr>
          <p:cNvSpPr txBox="1"/>
          <p:nvPr/>
        </p:nvSpPr>
        <p:spPr>
          <a:xfrm>
            <a:off x="2831121" y="1074421"/>
            <a:ext cx="670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Users</a:t>
            </a:r>
            <a:r>
              <a:rPr lang="fr-FR" b="1" dirty="0">
                <a:solidFill>
                  <a:srgbClr val="FF0000"/>
                </a:solidFill>
              </a:rPr>
              <a:t> can </a:t>
            </a:r>
            <a:r>
              <a:rPr lang="fr-FR" b="1" dirty="0" err="1">
                <a:solidFill>
                  <a:srgbClr val="FF0000"/>
                </a:solidFill>
              </a:rPr>
              <a:t>only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request</a:t>
            </a:r>
            <a:r>
              <a:rPr lang="fr-FR" b="1" dirty="0">
                <a:solidFill>
                  <a:srgbClr val="FF0000"/>
                </a:solidFill>
              </a:rPr>
              <a:t> id for national program </a:t>
            </a:r>
            <a:r>
              <a:rPr lang="fr-FR" b="1" dirty="0" err="1">
                <a:solidFill>
                  <a:srgbClr val="FF0000"/>
                </a:solidFill>
              </a:rPr>
              <a:t>they</a:t>
            </a:r>
            <a:r>
              <a:rPr lang="fr-FR" b="1" dirty="0">
                <a:solidFill>
                  <a:srgbClr val="FF0000"/>
                </a:solidFill>
              </a:rPr>
              <a:t> are </a:t>
            </a:r>
            <a:r>
              <a:rPr lang="fr-FR" b="1" dirty="0" err="1">
                <a:solidFill>
                  <a:srgbClr val="FF0000"/>
                </a:solidFill>
              </a:rPr>
              <a:t>members</a:t>
            </a:r>
            <a:r>
              <a:rPr lang="fr-FR" b="1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9465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0B39-D8D2-4D31-AF7E-E3A1B985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867" y="184935"/>
            <a:ext cx="10178265" cy="813280"/>
          </a:xfrm>
        </p:spPr>
        <p:txBody>
          <a:bodyPr>
            <a:normAutofit/>
          </a:bodyPr>
          <a:lstStyle/>
          <a:p>
            <a:r>
              <a:rPr lang="fr-FR" sz="4400" b="1" dirty="0" err="1"/>
              <a:t>Step</a:t>
            </a:r>
            <a:r>
              <a:rPr lang="fr-FR" sz="4400" b="1" dirty="0"/>
              <a:t> 1 : </a:t>
            </a:r>
            <a:r>
              <a:rPr lang="fr-FR" sz="4400" b="1" dirty="0" err="1"/>
              <a:t>request</a:t>
            </a:r>
            <a:r>
              <a:rPr lang="fr-FR" sz="4400" b="1" dirty="0"/>
              <a:t> id </a:t>
            </a:r>
            <a:r>
              <a:rPr lang="fr-FR" sz="4400" b="1" dirty="0" err="1"/>
              <a:t>tool</a:t>
            </a:r>
            <a:endParaRPr lang="fr-FR" sz="4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35F88332-66A4-479F-ACCF-7C86E96F69BC}"/>
                  </a:ext>
                </a:extLst>
              </p14:cNvPr>
              <p14:cNvContentPartPr/>
              <p14:nvPr/>
            </p14:nvContentPartPr>
            <p14:xfrm>
              <a:off x="1676200" y="1083200"/>
              <a:ext cx="360" cy="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35F88332-66A4-479F-ACCF-7C86E96F69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67200" y="107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1536E60-56DB-4062-A0A4-1CD46CE09672}"/>
                  </a:ext>
                </a:extLst>
              </p14:cNvPr>
              <p14:cNvContentPartPr/>
              <p14:nvPr/>
            </p14:nvContentPartPr>
            <p14:xfrm>
              <a:off x="4622974" y="698481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1536E60-56DB-4062-A0A4-1CD46CE096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13974" y="68948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092EE048-F7B3-4F8C-8585-686D6D130C3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" y="1325367"/>
            <a:ext cx="12192000" cy="5585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DB4DE1-A700-406F-BD85-A5FF64C2753E}"/>
              </a:ext>
            </a:extLst>
          </p:cNvPr>
          <p:cNvSpPr/>
          <p:nvPr/>
        </p:nvSpPr>
        <p:spPr>
          <a:xfrm>
            <a:off x="3267182" y="1325367"/>
            <a:ext cx="1089061" cy="410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F78974-8947-4ED8-9346-66C0D9CF18A6}"/>
              </a:ext>
            </a:extLst>
          </p:cNvPr>
          <p:cNvSpPr/>
          <p:nvPr/>
        </p:nvSpPr>
        <p:spPr>
          <a:xfrm>
            <a:off x="3173002" y="2130540"/>
            <a:ext cx="1296256" cy="410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FE12AD-03C4-4E7D-A794-72655362A09D}"/>
              </a:ext>
            </a:extLst>
          </p:cNvPr>
          <p:cNvSpPr txBox="1"/>
          <p:nvPr/>
        </p:nvSpPr>
        <p:spPr>
          <a:xfrm>
            <a:off x="2988494" y="1342400"/>
            <a:ext cx="36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C1F847-79C1-44F3-B839-1C5958A2CADC}"/>
              </a:ext>
            </a:extLst>
          </p:cNvPr>
          <p:cNvSpPr txBox="1"/>
          <p:nvPr/>
        </p:nvSpPr>
        <p:spPr>
          <a:xfrm>
            <a:off x="2941404" y="2114318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9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0B39-D8D2-4D31-AF7E-E3A1B985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187" y="440372"/>
            <a:ext cx="10178265" cy="813280"/>
          </a:xfrm>
        </p:spPr>
        <p:txBody>
          <a:bodyPr>
            <a:normAutofit fontScale="90000"/>
          </a:bodyPr>
          <a:lstStyle/>
          <a:p>
            <a:r>
              <a:rPr lang="fr-FR" sz="4400" b="1" dirty="0" err="1"/>
              <a:t>Step</a:t>
            </a:r>
            <a:r>
              <a:rPr lang="fr-FR" sz="4400" b="1" dirty="0"/>
              <a:t> 2 : </a:t>
            </a:r>
            <a:r>
              <a:rPr lang="fr-FR" sz="4400" b="1" dirty="0" err="1"/>
              <a:t>Register</a:t>
            </a:r>
            <a:r>
              <a:rPr lang="fr-FR" sz="4400" b="1" dirty="0"/>
              <a:t> the glider </a:t>
            </a:r>
            <a:r>
              <a:rPr lang="fr-FR" sz="4400" b="1" dirty="0" err="1"/>
              <a:t>mandatory</a:t>
            </a:r>
            <a:r>
              <a:rPr lang="fr-FR" sz="4400" b="1" dirty="0"/>
              <a:t> information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017AAE45-8402-4162-893D-AE9D40CA793A}"/>
                  </a:ext>
                </a:extLst>
              </p14:cNvPr>
              <p14:cNvContentPartPr/>
              <p14:nvPr/>
            </p14:nvContentPartPr>
            <p14:xfrm>
              <a:off x="567040" y="312800"/>
              <a:ext cx="360" cy="3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017AAE45-8402-4162-893D-AE9D40CA79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040" y="304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50E083AE-2592-4FE2-A3B5-4497861F8E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38627"/>
            <a:ext cx="12192000" cy="54193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F9479CE-A79A-418F-87BE-C464555FC342}"/>
              </a:ext>
            </a:extLst>
          </p:cNvPr>
          <p:cNvSpPr/>
          <p:nvPr/>
        </p:nvSpPr>
        <p:spPr>
          <a:xfrm>
            <a:off x="1827086" y="3544584"/>
            <a:ext cx="27243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09A6A4-34F6-412E-AAE7-DD240DADBB96}"/>
              </a:ext>
            </a:extLst>
          </p:cNvPr>
          <p:cNvSpPr txBox="1"/>
          <p:nvPr/>
        </p:nvSpPr>
        <p:spPr>
          <a:xfrm>
            <a:off x="4633003" y="3244334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385557F-A850-4413-8BFB-585986CC9624}"/>
              </a:ext>
            </a:extLst>
          </p:cNvPr>
          <p:cNvSpPr txBox="1"/>
          <p:nvPr/>
        </p:nvSpPr>
        <p:spPr>
          <a:xfrm>
            <a:off x="1513936" y="3497507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E2D0D9-3417-4298-B1B2-CCC13027C0E7}"/>
              </a:ext>
            </a:extLst>
          </p:cNvPr>
          <p:cNvSpPr/>
          <p:nvPr/>
        </p:nvSpPr>
        <p:spPr>
          <a:xfrm>
            <a:off x="4730136" y="3544584"/>
            <a:ext cx="27243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3A463-6EE3-40C8-8978-91F7304B1410}"/>
              </a:ext>
            </a:extLst>
          </p:cNvPr>
          <p:cNvSpPr/>
          <p:nvPr/>
        </p:nvSpPr>
        <p:spPr>
          <a:xfrm>
            <a:off x="1827086" y="3933967"/>
            <a:ext cx="27243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C7FA66-2864-4C08-B889-5FA51136277C}"/>
              </a:ext>
            </a:extLst>
          </p:cNvPr>
          <p:cNvSpPr/>
          <p:nvPr/>
        </p:nvSpPr>
        <p:spPr>
          <a:xfrm>
            <a:off x="8116583" y="4890499"/>
            <a:ext cx="883579" cy="559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D28BF-884E-4D12-93A9-BB7F91EB33F7}"/>
              </a:ext>
            </a:extLst>
          </p:cNvPr>
          <p:cNvSpPr/>
          <p:nvPr/>
        </p:nvSpPr>
        <p:spPr>
          <a:xfrm>
            <a:off x="1827086" y="6143946"/>
            <a:ext cx="710632" cy="45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8555C53-4619-48D7-9772-E00C3FD1880D}"/>
              </a:ext>
            </a:extLst>
          </p:cNvPr>
          <p:cNvSpPr txBox="1"/>
          <p:nvPr/>
        </p:nvSpPr>
        <p:spPr>
          <a:xfrm>
            <a:off x="1513936" y="3963647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A0FE66D-02FD-4AEF-AEEB-881A42D9E36E}"/>
              </a:ext>
            </a:extLst>
          </p:cNvPr>
          <p:cNvSpPr txBox="1"/>
          <p:nvPr/>
        </p:nvSpPr>
        <p:spPr>
          <a:xfrm>
            <a:off x="9511516" y="4521167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0398F4B-6A33-4231-8A20-1410B499D4CF}"/>
              </a:ext>
            </a:extLst>
          </p:cNvPr>
          <p:cNvSpPr txBox="1"/>
          <p:nvPr/>
        </p:nvSpPr>
        <p:spPr>
          <a:xfrm>
            <a:off x="8326774" y="4508593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C2D0D2B-3CFB-4B51-BBA4-0FF6840B5820}"/>
              </a:ext>
            </a:extLst>
          </p:cNvPr>
          <p:cNvSpPr txBox="1"/>
          <p:nvPr/>
        </p:nvSpPr>
        <p:spPr>
          <a:xfrm>
            <a:off x="1513936" y="6176149"/>
            <a:ext cx="4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3BFEF6-8A3F-4EF1-8948-01426D68FC80}"/>
              </a:ext>
            </a:extLst>
          </p:cNvPr>
          <p:cNvSpPr/>
          <p:nvPr/>
        </p:nvSpPr>
        <p:spPr>
          <a:xfrm>
            <a:off x="9219341" y="4888239"/>
            <a:ext cx="883579" cy="559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ABBAD03-90F6-4147-8535-F1B5C18D23F4}"/>
              </a:ext>
            </a:extLst>
          </p:cNvPr>
          <p:cNvSpPr txBox="1"/>
          <p:nvPr/>
        </p:nvSpPr>
        <p:spPr>
          <a:xfrm>
            <a:off x="7818206" y="5926574"/>
            <a:ext cx="384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 : use Serial No as glider </a:t>
            </a:r>
            <a:r>
              <a:rPr lang="fr-FR" b="1" dirty="0" err="1">
                <a:solidFill>
                  <a:srgbClr val="FF0000"/>
                </a:solidFill>
              </a:rPr>
              <a:t>name</a:t>
            </a:r>
            <a:r>
              <a:rPr lang="fr-FR" b="1" dirty="0">
                <a:solidFill>
                  <a:srgbClr val="FF0000"/>
                </a:solidFill>
              </a:rPr>
              <a:t> if no glider </a:t>
            </a:r>
            <a:r>
              <a:rPr lang="fr-FR" b="1" dirty="0" err="1">
                <a:solidFill>
                  <a:srgbClr val="FF0000"/>
                </a:solidFill>
              </a:rPr>
              <a:t>name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7C5FB44-F369-4427-816D-EC96EE52CC23}"/>
              </a:ext>
            </a:extLst>
          </p:cNvPr>
          <p:cNvCxnSpPr/>
          <p:nvPr/>
        </p:nvCxnSpPr>
        <p:spPr>
          <a:xfrm>
            <a:off x="8558371" y="5531930"/>
            <a:ext cx="0" cy="368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8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0B39-D8D2-4D31-AF7E-E3A1B985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867" y="312800"/>
            <a:ext cx="10178265" cy="1169420"/>
          </a:xfrm>
        </p:spPr>
        <p:txBody>
          <a:bodyPr>
            <a:normAutofit fontScale="90000"/>
          </a:bodyPr>
          <a:lstStyle/>
          <a:p>
            <a:r>
              <a:rPr lang="fr-FR" sz="4400" b="1" dirty="0" err="1"/>
              <a:t>Step</a:t>
            </a:r>
            <a:r>
              <a:rPr lang="fr-FR" sz="4400" b="1" dirty="0"/>
              <a:t> 3 : </a:t>
            </a:r>
            <a:r>
              <a:rPr lang="fr-FR" sz="4400" b="1" dirty="0" err="1"/>
              <a:t>Receive</a:t>
            </a:r>
            <a:r>
              <a:rPr lang="fr-FR" sz="4400" b="1" dirty="0"/>
              <a:t> WMO ID online and </a:t>
            </a:r>
            <a:r>
              <a:rPr lang="fr-FR" sz="4400" b="1" dirty="0" err="1"/>
              <a:t>through</a:t>
            </a:r>
            <a:r>
              <a:rPr lang="fr-FR" sz="4400" b="1" dirty="0"/>
              <a:t> email and </a:t>
            </a:r>
            <a:r>
              <a:rPr lang="fr-FR" sz="4400" b="1" dirty="0" err="1"/>
              <a:t>keep</a:t>
            </a:r>
            <a:r>
              <a:rPr lang="fr-FR" sz="4400" b="1" dirty="0"/>
              <a:t> </a:t>
            </a:r>
            <a:r>
              <a:rPr lang="fr-FR" sz="4400" b="1" dirty="0" err="1"/>
              <a:t>it</a:t>
            </a:r>
            <a:r>
              <a:rPr lang="fr-FR" sz="4400" b="1" dirty="0"/>
              <a:t> </a:t>
            </a:r>
            <a:r>
              <a:rPr lang="fr-FR" sz="4400" b="1" dirty="0" err="1"/>
              <a:t>safe</a:t>
            </a:r>
            <a:endParaRPr lang="fr-FR" sz="4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017AAE45-8402-4162-893D-AE9D40CA793A}"/>
                  </a:ext>
                </a:extLst>
              </p14:cNvPr>
              <p14:cNvContentPartPr/>
              <p14:nvPr/>
            </p14:nvContentPartPr>
            <p14:xfrm>
              <a:off x="567040" y="312800"/>
              <a:ext cx="360" cy="3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017AAE45-8402-4162-893D-AE9D40CA7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040" y="303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72FA728D-4BDA-4B89-AE48-95561C3F6E04}"/>
                  </a:ext>
                </a:extLst>
              </p14:cNvPr>
              <p14:cNvContentPartPr/>
              <p14:nvPr/>
            </p14:nvContentPartPr>
            <p14:xfrm>
              <a:off x="3751693" y="692792"/>
              <a:ext cx="180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72FA728D-4BDA-4B89-AE48-95561C3F6E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3053" y="683792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FC9BE83B-17A2-41E4-A7D6-BDFE9C07AD1E}"/>
              </a:ext>
            </a:extLst>
          </p:cNvPr>
          <p:cNvSpPr txBox="1"/>
          <p:nvPr/>
        </p:nvSpPr>
        <p:spPr>
          <a:xfrm>
            <a:off x="1006867" y="2342508"/>
            <a:ext cx="9226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addition to the </a:t>
            </a:r>
            <a:r>
              <a:rPr lang="fr-FR" dirty="0" err="1"/>
              <a:t>summary</a:t>
            </a:r>
            <a:r>
              <a:rPr lang="fr-FR" dirty="0"/>
              <a:t> on the </a:t>
            </a:r>
            <a:r>
              <a:rPr lang="fr-FR" dirty="0" err="1"/>
              <a:t>website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dirty="0" err="1"/>
              <a:t>receive</a:t>
            </a:r>
            <a:r>
              <a:rPr lang="fr-FR" dirty="0"/>
              <a:t> a WMO ID </a:t>
            </a:r>
            <a:r>
              <a:rPr lang="fr-FR" dirty="0" err="1"/>
              <a:t>through</a:t>
            </a:r>
            <a:r>
              <a:rPr lang="fr-FR" dirty="0"/>
              <a:t> email.</a:t>
            </a:r>
          </a:p>
          <a:p>
            <a:endParaRPr lang="fr-FR" dirty="0"/>
          </a:p>
          <a:p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safely</a:t>
            </a:r>
            <a:r>
              <a:rPr lang="fr-FR" dirty="0"/>
              <a:t> or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back on </a:t>
            </a:r>
            <a:r>
              <a:rPr lang="fr-FR" dirty="0">
                <a:hlinkClick r:id="rId7"/>
              </a:rPr>
              <a:t>www.OceanOPS.org</a:t>
            </a:r>
            <a:endParaRPr lang="fr-FR" dirty="0"/>
          </a:p>
          <a:p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support: </a:t>
            </a:r>
            <a:r>
              <a:rPr lang="fr-FR" dirty="0">
                <a:hlinkClick r:id="rId8"/>
              </a:rPr>
              <a:t>support@ocean-ops.org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5829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129</Words>
  <Application>Microsoft Office PowerPoint</Application>
  <PresentationFormat>Grand écran</PresentationFormat>
  <Paragraphs>24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Tutorial to request WMO ID for OceanGliders</vt:lpstr>
      <vt:lpstr>Step 1 : request id tool</vt:lpstr>
      <vt:lpstr>Step 2 : Register the glider mandatory information</vt:lpstr>
      <vt:lpstr>Step 3 : Receive WMO ID online and through email and keep it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to add the layer with GO SHIP Lines on OceanOPS website</dc:title>
  <dc:creator>Turpin Victor (OceanOPS)</dc:creator>
  <cp:lastModifiedBy>Turpin Victor (OceanOPS)</cp:lastModifiedBy>
  <cp:revision>4</cp:revision>
  <dcterms:created xsi:type="dcterms:W3CDTF">2023-11-29T09:32:52Z</dcterms:created>
  <dcterms:modified xsi:type="dcterms:W3CDTF">2023-11-30T08:21:18Z</dcterms:modified>
</cp:coreProperties>
</file>